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</p:sldIdLst>
  <p:sldSz cx="8553450" cy="1069181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6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DAF"/>
    <a:srgbClr val="AADEAE"/>
    <a:srgbClr val="CADA6C"/>
    <a:srgbClr val="FBFCF6"/>
    <a:srgbClr val="FFFFFF"/>
    <a:srgbClr val="F4F7E1"/>
    <a:srgbClr val="E9F0C2"/>
    <a:srgbClr val="AABE30"/>
    <a:srgbClr val="B8CD37"/>
    <a:srgbClr val="7CB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50FF7C-D934-41B0-9C30-68F594D7422A}" v="2" dt="2026-09-29T09:13:28.2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86" autoAdjust="0"/>
    <p:restoredTop sz="95039" autoAdjust="0"/>
  </p:normalViewPr>
  <p:slideViewPr>
    <p:cSldViewPr snapToGrid="0" showGuides="1">
      <p:cViewPr varScale="1">
        <p:scale>
          <a:sx n="62" d="100"/>
          <a:sy n="62" d="100"/>
        </p:scale>
        <p:origin x="2236" y="56"/>
      </p:cViewPr>
      <p:guideLst>
        <p:guide orient="horz" pos="3368"/>
        <p:guide pos="267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uel Villasalero Díaz" userId="eb5000dd-8f2a-4ada-a743-0690ce30d2ef" providerId="ADAL" clId="{9A1D8425-16B5-4A95-82F3-4838C1346030}"/>
    <pc:docChg chg="undo custSel modSld">
      <pc:chgData name="Manuel Villasalero Díaz" userId="eb5000dd-8f2a-4ada-a743-0690ce30d2ef" providerId="ADAL" clId="{9A1D8425-16B5-4A95-82F3-4838C1346030}" dt="2026-09-29T09:15:42.974" v="517" actId="478"/>
      <pc:docMkLst>
        <pc:docMk/>
      </pc:docMkLst>
      <pc:sldChg chg="addSp delSp modSp mod">
        <pc:chgData name="Manuel Villasalero Díaz" userId="eb5000dd-8f2a-4ada-a743-0690ce30d2ef" providerId="ADAL" clId="{9A1D8425-16B5-4A95-82F3-4838C1346030}" dt="2026-09-29T09:15:42.974" v="517" actId="478"/>
        <pc:sldMkLst>
          <pc:docMk/>
          <pc:sldMk cId="1762313102" sldId="256"/>
        </pc:sldMkLst>
        <pc:spChg chg="mod">
          <ac:chgData name="Manuel Villasalero Díaz" userId="eb5000dd-8f2a-4ada-a743-0690ce30d2ef" providerId="ADAL" clId="{9A1D8425-16B5-4A95-82F3-4838C1346030}" dt="2026-09-29T09:15:35.737" v="515" actId="1035"/>
          <ac:spMkLst>
            <pc:docMk/>
            <pc:sldMk cId="1762313102" sldId="256"/>
            <ac:spMk id="2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5:35.737" v="515" actId="1035"/>
          <ac:spMkLst>
            <pc:docMk/>
            <pc:sldMk cId="1762313102" sldId="256"/>
            <ac:spMk id="4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5:23.011" v="494" actId="1035"/>
          <ac:spMkLst>
            <pc:docMk/>
            <pc:sldMk cId="1762313102" sldId="256"/>
            <ac:spMk id="11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4:37.877" v="351" actId="1035"/>
          <ac:spMkLst>
            <pc:docMk/>
            <pc:sldMk cId="1762313102" sldId="256"/>
            <ac:spMk id="12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5:23.011" v="494" actId="1035"/>
          <ac:spMkLst>
            <pc:docMk/>
            <pc:sldMk cId="1762313102" sldId="256"/>
            <ac:spMk id="14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4:37.877" v="351" actId="1035"/>
          <ac:spMkLst>
            <pc:docMk/>
            <pc:sldMk cId="1762313102" sldId="256"/>
            <ac:spMk id="17" creationId="{00000000-0000-0000-0000-000000000000}"/>
          </ac:spMkLst>
        </pc:spChg>
        <pc:spChg chg="del mod">
          <ac:chgData name="Manuel Villasalero Díaz" userId="eb5000dd-8f2a-4ada-a743-0690ce30d2ef" providerId="ADAL" clId="{9A1D8425-16B5-4A95-82F3-4838C1346030}" dt="2026-09-29T09:13:10.789" v="278" actId="478"/>
          <ac:spMkLst>
            <pc:docMk/>
            <pc:sldMk cId="1762313102" sldId="256"/>
            <ac:spMk id="19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5:23.011" v="494" actId="1035"/>
          <ac:spMkLst>
            <pc:docMk/>
            <pc:sldMk cId="1762313102" sldId="256"/>
            <ac:spMk id="20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4:37.877" v="351" actId="1035"/>
          <ac:spMkLst>
            <pc:docMk/>
            <pc:sldMk cId="1762313102" sldId="256"/>
            <ac:spMk id="22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4:37.877" v="351" actId="1035"/>
          <ac:spMkLst>
            <pc:docMk/>
            <pc:sldMk cId="1762313102" sldId="256"/>
            <ac:spMk id="36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4:37.877" v="351" actId="1035"/>
          <ac:spMkLst>
            <pc:docMk/>
            <pc:sldMk cId="1762313102" sldId="256"/>
            <ac:spMk id="38" creationId="{00000000-0000-0000-0000-000000000000}"/>
          </ac:spMkLst>
        </pc:spChg>
        <pc:spChg chg="del mod">
          <ac:chgData name="Manuel Villasalero Díaz" userId="eb5000dd-8f2a-4ada-a743-0690ce30d2ef" providerId="ADAL" clId="{9A1D8425-16B5-4A95-82F3-4838C1346030}" dt="2026-09-29T09:13:14.180" v="279" actId="478"/>
          <ac:spMkLst>
            <pc:docMk/>
            <pc:sldMk cId="1762313102" sldId="256"/>
            <ac:spMk id="40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5:23.011" v="494" actId="1035"/>
          <ac:spMkLst>
            <pc:docMk/>
            <pc:sldMk cId="1762313102" sldId="256"/>
            <ac:spMk id="45" creationId="{00000000-0000-0000-0000-000000000000}"/>
          </ac:spMkLst>
        </pc:spChg>
        <pc:spChg chg="del">
          <ac:chgData name="Manuel Villasalero Díaz" userId="eb5000dd-8f2a-4ada-a743-0690ce30d2ef" providerId="ADAL" clId="{9A1D8425-16B5-4A95-82F3-4838C1346030}" dt="2026-09-29T09:13:05.145" v="277" actId="478"/>
          <ac:spMkLst>
            <pc:docMk/>
            <pc:sldMk cId="1762313102" sldId="256"/>
            <ac:spMk id="53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4:37.877" v="351" actId="1035"/>
          <ac:spMkLst>
            <pc:docMk/>
            <pc:sldMk cId="1762313102" sldId="256"/>
            <ac:spMk id="54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4:37.877" v="351" actId="1035"/>
          <ac:spMkLst>
            <pc:docMk/>
            <pc:sldMk cId="1762313102" sldId="256"/>
            <ac:spMk id="55" creationId="{00000000-0000-0000-0000-000000000000}"/>
          </ac:spMkLst>
        </pc:spChg>
        <pc:spChg chg="mod">
          <ac:chgData name="Manuel Villasalero Díaz" userId="eb5000dd-8f2a-4ada-a743-0690ce30d2ef" providerId="ADAL" clId="{9A1D8425-16B5-4A95-82F3-4838C1346030}" dt="2026-09-29T09:14:37.877" v="351" actId="1035"/>
          <ac:spMkLst>
            <pc:docMk/>
            <pc:sldMk cId="1762313102" sldId="256"/>
            <ac:spMk id="56" creationId="{00000000-0000-0000-0000-000000000000}"/>
          </ac:spMkLst>
        </pc:spChg>
        <pc:graphicFrameChg chg="mod">
          <ac:chgData name="Manuel Villasalero Díaz" userId="eb5000dd-8f2a-4ada-a743-0690ce30d2ef" providerId="ADAL" clId="{9A1D8425-16B5-4A95-82F3-4838C1346030}" dt="2026-09-29T09:14:37.877" v="351" actId="1035"/>
          <ac:graphicFrameMkLst>
            <pc:docMk/>
            <pc:sldMk cId="1762313102" sldId="256"/>
            <ac:graphicFrameMk id="27" creationId="{00000000-0000-0000-0000-000000000000}"/>
          </ac:graphicFrameMkLst>
        </pc:graphicFrameChg>
        <pc:graphicFrameChg chg="mod">
          <ac:chgData name="Manuel Villasalero Díaz" userId="eb5000dd-8f2a-4ada-a743-0690ce30d2ef" providerId="ADAL" clId="{9A1D8425-16B5-4A95-82F3-4838C1346030}" dt="2026-09-29T09:14:37.877" v="351" actId="1035"/>
          <ac:graphicFrameMkLst>
            <pc:docMk/>
            <pc:sldMk cId="1762313102" sldId="256"/>
            <ac:graphicFrameMk id="34" creationId="{00000000-0000-0000-0000-000000000000}"/>
          </ac:graphicFrameMkLst>
        </pc:graphicFrameChg>
        <pc:picChg chg="add del mod">
          <ac:chgData name="Manuel Villasalero Díaz" userId="eb5000dd-8f2a-4ada-a743-0690ce30d2ef" providerId="ADAL" clId="{9A1D8425-16B5-4A95-82F3-4838C1346030}" dt="2026-09-29T09:15:42.974" v="517" actId="478"/>
          <ac:picMkLst>
            <pc:docMk/>
            <pc:sldMk cId="1762313102" sldId="256"/>
            <ac:picMk id="6" creationId="{671F74C8-2CB5-2355-84BE-D0D5521979C9}"/>
          </ac:picMkLst>
        </pc:picChg>
        <pc:picChg chg="add del mod">
          <ac:chgData name="Manuel Villasalero Díaz" userId="eb5000dd-8f2a-4ada-a743-0690ce30d2ef" providerId="ADAL" clId="{9A1D8425-16B5-4A95-82F3-4838C1346030}" dt="2026-09-29T09:15:40.527" v="516" actId="478"/>
          <ac:picMkLst>
            <pc:docMk/>
            <pc:sldMk cId="1762313102" sldId="256"/>
            <ac:picMk id="8" creationId="{8A784ED2-0D09-4691-E52B-21904608B38F}"/>
          </ac:picMkLst>
        </pc:picChg>
        <pc:picChg chg="add mod ord">
          <ac:chgData name="Manuel Villasalero Díaz" userId="eb5000dd-8f2a-4ada-a743-0690ce30d2ef" providerId="ADAL" clId="{9A1D8425-16B5-4A95-82F3-4838C1346030}" dt="2026-09-29T09:13:55.346" v="331" actId="1076"/>
          <ac:picMkLst>
            <pc:docMk/>
            <pc:sldMk cId="1762313102" sldId="256"/>
            <ac:picMk id="10" creationId="{820EDF3E-2BE2-5FE5-0DC6-677C635F5F6D}"/>
          </ac:picMkLst>
        </pc:picChg>
        <pc:picChg chg="del">
          <ac:chgData name="Manuel Villasalero Díaz" userId="eb5000dd-8f2a-4ada-a743-0690ce30d2ef" providerId="ADAL" clId="{9A1D8425-16B5-4A95-82F3-4838C1346030}" dt="2026-09-29T08:41:46.657" v="0" actId="21"/>
          <ac:picMkLst>
            <pc:docMk/>
            <pc:sldMk cId="1762313102" sldId="256"/>
            <ac:picMk id="24" creationId="{4CF93916-0783-F0EF-E4DA-74154A01DAFD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C-4B32-B561-F30C75D3E03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C-4B32-B561-F30C75D3E03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7C-4B32-B561-F30C75D3E0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3406728"/>
        <c:axId val="483440840"/>
      </c:barChart>
      <c:catAx>
        <c:axId val="483406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3440840"/>
        <c:crosses val="autoZero"/>
        <c:auto val="1"/>
        <c:lblAlgn val="ctr"/>
        <c:lblOffset val="100"/>
        <c:noMultiLvlLbl val="0"/>
      </c:catAx>
      <c:valAx>
        <c:axId val="48344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8340672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0F-4BC2-8D20-1454B3BD1CF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0F-4BC2-8D20-1454B3BD1CFE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0F-4BC2-8D20-1454B3BD1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394592"/>
        <c:axId val="483392296"/>
      </c:lineChart>
      <c:catAx>
        <c:axId val="483394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3392296"/>
        <c:crosses val="autoZero"/>
        <c:auto val="1"/>
        <c:lblAlgn val="ctr"/>
        <c:lblOffset val="100"/>
        <c:noMultiLvlLbl val="0"/>
      </c:catAx>
      <c:valAx>
        <c:axId val="48339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83394592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41DACC-5D9C-4F45-BD76-4C752508219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349992D-7119-42E9-B2D1-B989785ED377}">
      <dgm:prSet phldrT="[Texto]" custT="1"/>
      <dgm:spPr/>
      <dgm:t>
        <a:bodyPr/>
        <a:lstStyle/>
        <a:p>
          <a:r>
            <a:rPr lang="es-ES" sz="1200"/>
            <a:t>[Texto</a:t>
          </a:r>
          <a:r>
            <a:rPr lang="es-ES" sz="1200" baseline="0"/>
            <a:t>]</a:t>
          </a:r>
          <a:endParaRPr lang="es-ES" sz="1200" dirty="0"/>
        </a:p>
      </dgm:t>
    </dgm:pt>
    <dgm:pt modelId="{83D5B1E7-9508-4262-94E8-8920D2BEA0E5}" type="parTrans" cxnId="{1BEF9D6F-312C-4052-9F42-B2E9782A6A01}">
      <dgm:prSet/>
      <dgm:spPr/>
      <dgm:t>
        <a:bodyPr/>
        <a:lstStyle/>
        <a:p>
          <a:endParaRPr lang="es-ES" sz="1200"/>
        </a:p>
      </dgm:t>
    </dgm:pt>
    <dgm:pt modelId="{DF5597E5-CE1C-4C6A-A5D2-FE9C3A2ACA48}" type="sibTrans" cxnId="{1BEF9D6F-312C-4052-9F42-B2E9782A6A01}">
      <dgm:prSet/>
      <dgm:spPr/>
      <dgm:t>
        <a:bodyPr/>
        <a:lstStyle/>
        <a:p>
          <a:endParaRPr lang="es-ES" sz="1200"/>
        </a:p>
      </dgm:t>
    </dgm:pt>
    <dgm:pt modelId="{82293100-D0C8-46CA-A1A7-15941A0DDAA5}">
      <dgm:prSet phldrT="[Texto]" custT="1"/>
      <dgm:spPr/>
      <dgm:t>
        <a:bodyPr/>
        <a:lstStyle/>
        <a:p>
          <a:r>
            <a:rPr lang="es-ES" sz="1200" dirty="0"/>
            <a:t>[Texto</a:t>
          </a:r>
          <a:r>
            <a:rPr lang="es-ES" sz="1200" baseline="0" dirty="0"/>
            <a:t>]</a:t>
          </a:r>
          <a:endParaRPr lang="es-ES" sz="1200" dirty="0"/>
        </a:p>
      </dgm:t>
    </dgm:pt>
    <dgm:pt modelId="{BC93A766-4D2B-4F71-B704-863BE6340885}" type="parTrans" cxnId="{DF232B07-AFF2-49D3-A4EA-DFF45A4BC204}">
      <dgm:prSet/>
      <dgm:spPr/>
      <dgm:t>
        <a:bodyPr/>
        <a:lstStyle/>
        <a:p>
          <a:endParaRPr lang="es-ES" sz="1200"/>
        </a:p>
      </dgm:t>
    </dgm:pt>
    <dgm:pt modelId="{014DB108-43A7-4DF8-AB8C-0555703D41BA}" type="sibTrans" cxnId="{DF232B07-AFF2-49D3-A4EA-DFF45A4BC204}">
      <dgm:prSet/>
      <dgm:spPr/>
      <dgm:t>
        <a:bodyPr/>
        <a:lstStyle/>
        <a:p>
          <a:endParaRPr lang="es-ES" sz="1200"/>
        </a:p>
      </dgm:t>
    </dgm:pt>
    <dgm:pt modelId="{151EF860-32A7-408B-8E6C-C943724C405B}">
      <dgm:prSet phldrT="[Texto]" custT="1"/>
      <dgm:spPr/>
      <dgm:t>
        <a:bodyPr/>
        <a:lstStyle/>
        <a:p>
          <a:r>
            <a:rPr lang="es-ES" sz="1200" dirty="0"/>
            <a:t>[Texto</a:t>
          </a:r>
          <a:r>
            <a:rPr lang="es-ES" sz="1200" baseline="0" dirty="0"/>
            <a:t>]</a:t>
          </a:r>
          <a:endParaRPr lang="es-ES" sz="1200" dirty="0"/>
        </a:p>
      </dgm:t>
    </dgm:pt>
    <dgm:pt modelId="{7EC5DDFE-DE9E-4654-A31E-AC1B7F0C3C7B}" type="parTrans" cxnId="{6C189122-5DE7-479E-B068-649F6CE267FB}">
      <dgm:prSet/>
      <dgm:spPr/>
      <dgm:t>
        <a:bodyPr/>
        <a:lstStyle/>
        <a:p>
          <a:endParaRPr lang="es-ES" sz="1200"/>
        </a:p>
      </dgm:t>
    </dgm:pt>
    <dgm:pt modelId="{C14D035A-B66A-4C9B-8FA1-CFE5647C82F7}" type="sibTrans" cxnId="{6C189122-5DE7-479E-B068-649F6CE267FB}">
      <dgm:prSet/>
      <dgm:spPr/>
      <dgm:t>
        <a:bodyPr/>
        <a:lstStyle/>
        <a:p>
          <a:endParaRPr lang="es-ES" sz="1200"/>
        </a:p>
      </dgm:t>
    </dgm:pt>
    <dgm:pt modelId="{50A875CF-AC93-4190-9FE0-A24282C6199E}">
      <dgm:prSet phldrT="[Texto]" custT="1"/>
      <dgm:spPr/>
      <dgm:t>
        <a:bodyPr/>
        <a:lstStyle/>
        <a:p>
          <a:r>
            <a:rPr lang="es-ES" sz="1200"/>
            <a:t>[Texto</a:t>
          </a:r>
          <a:r>
            <a:rPr lang="es-ES" sz="1200" baseline="0"/>
            <a:t>]</a:t>
          </a:r>
          <a:endParaRPr lang="es-ES" sz="1200" dirty="0"/>
        </a:p>
      </dgm:t>
    </dgm:pt>
    <dgm:pt modelId="{EF1C2415-AB2D-4F9B-A935-E29FDF254135}" type="parTrans" cxnId="{3CB471CF-EE18-47EB-833B-0BB926B2D47F}">
      <dgm:prSet/>
      <dgm:spPr/>
      <dgm:t>
        <a:bodyPr/>
        <a:lstStyle/>
        <a:p>
          <a:endParaRPr lang="es-ES" sz="1200"/>
        </a:p>
      </dgm:t>
    </dgm:pt>
    <dgm:pt modelId="{68DFBE54-AE99-43E9-BBA1-A5939899B7DD}" type="sibTrans" cxnId="{3CB471CF-EE18-47EB-833B-0BB926B2D47F}">
      <dgm:prSet/>
      <dgm:spPr/>
      <dgm:t>
        <a:bodyPr/>
        <a:lstStyle/>
        <a:p>
          <a:endParaRPr lang="es-ES" sz="1200"/>
        </a:p>
      </dgm:t>
    </dgm:pt>
    <dgm:pt modelId="{D6CC600D-E62A-4B29-8CCD-5C22F94499C7}">
      <dgm:prSet phldrT="[Texto]" custT="1"/>
      <dgm:spPr/>
      <dgm:t>
        <a:bodyPr/>
        <a:lstStyle/>
        <a:p>
          <a:r>
            <a:rPr lang="es-ES" sz="1200" dirty="0"/>
            <a:t>[Texto</a:t>
          </a:r>
          <a:r>
            <a:rPr lang="es-ES" sz="1200" baseline="0" dirty="0"/>
            <a:t>]</a:t>
          </a:r>
          <a:endParaRPr lang="es-ES" sz="1200" dirty="0"/>
        </a:p>
      </dgm:t>
    </dgm:pt>
    <dgm:pt modelId="{EC86E1D3-0D17-4B32-9BF6-8F3D19A3369D}" type="parTrans" cxnId="{2E29FBE3-12EF-4CAC-8148-B82D1658F4DA}">
      <dgm:prSet/>
      <dgm:spPr/>
      <dgm:t>
        <a:bodyPr/>
        <a:lstStyle/>
        <a:p>
          <a:endParaRPr lang="es-ES" sz="1200"/>
        </a:p>
      </dgm:t>
    </dgm:pt>
    <dgm:pt modelId="{7835A096-2665-4ED5-A57A-D569882BA9F5}" type="sibTrans" cxnId="{2E29FBE3-12EF-4CAC-8148-B82D1658F4DA}">
      <dgm:prSet/>
      <dgm:spPr/>
      <dgm:t>
        <a:bodyPr/>
        <a:lstStyle/>
        <a:p>
          <a:endParaRPr lang="es-ES" sz="1200"/>
        </a:p>
      </dgm:t>
    </dgm:pt>
    <dgm:pt modelId="{F27DECD7-0A69-45D5-8AFB-A4596FE6728E}">
      <dgm:prSet phldrT="[Texto]" custT="1"/>
      <dgm:spPr/>
      <dgm:t>
        <a:bodyPr/>
        <a:lstStyle/>
        <a:p>
          <a:r>
            <a:rPr lang="es-ES" sz="1200" dirty="0"/>
            <a:t>[Texto</a:t>
          </a:r>
          <a:r>
            <a:rPr lang="es-ES" sz="1200" baseline="0" dirty="0"/>
            <a:t>]</a:t>
          </a:r>
          <a:endParaRPr lang="es-ES" sz="1200" dirty="0"/>
        </a:p>
      </dgm:t>
    </dgm:pt>
    <dgm:pt modelId="{562A312C-A9E9-48FF-9584-4BCB54C46051}" type="parTrans" cxnId="{91A98570-9CC4-48CE-8E2E-21D817D94D8D}">
      <dgm:prSet/>
      <dgm:spPr/>
      <dgm:t>
        <a:bodyPr/>
        <a:lstStyle/>
        <a:p>
          <a:endParaRPr lang="es-ES" sz="1200"/>
        </a:p>
      </dgm:t>
    </dgm:pt>
    <dgm:pt modelId="{38EAC6C1-AA2A-4521-85B6-2529D621F9FC}" type="sibTrans" cxnId="{91A98570-9CC4-48CE-8E2E-21D817D94D8D}">
      <dgm:prSet/>
      <dgm:spPr/>
      <dgm:t>
        <a:bodyPr/>
        <a:lstStyle/>
        <a:p>
          <a:endParaRPr lang="es-ES" sz="1200"/>
        </a:p>
      </dgm:t>
    </dgm:pt>
    <dgm:pt modelId="{F9495D70-1C6A-470F-9561-A1F67007799F}">
      <dgm:prSet phldrT="[Texto]" custT="1"/>
      <dgm:spPr/>
      <dgm:t>
        <a:bodyPr/>
        <a:lstStyle/>
        <a:p>
          <a:r>
            <a:rPr lang="es-ES" sz="1200"/>
            <a:t>[Texto</a:t>
          </a:r>
          <a:r>
            <a:rPr lang="es-ES" sz="1200" baseline="0"/>
            <a:t>]</a:t>
          </a:r>
          <a:endParaRPr lang="es-ES" sz="1200" dirty="0"/>
        </a:p>
      </dgm:t>
    </dgm:pt>
    <dgm:pt modelId="{D6FA5364-A88F-42B4-866B-50B6631FDB6B}" type="parTrans" cxnId="{2EB602A2-750D-45DD-B0E4-096EBA229D7A}">
      <dgm:prSet/>
      <dgm:spPr/>
      <dgm:t>
        <a:bodyPr/>
        <a:lstStyle/>
        <a:p>
          <a:endParaRPr lang="es-ES" sz="1200"/>
        </a:p>
      </dgm:t>
    </dgm:pt>
    <dgm:pt modelId="{D1E84C60-69C0-4FE7-8FEA-8681EED16C92}" type="sibTrans" cxnId="{2EB602A2-750D-45DD-B0E4-096EBA229D7A}">
      <dgm:prSet/>
      <dgm:spPr/>
      <dgm:t>
        <a:bodyPr/>
        <a:lstStyle/>
        <a:p>
          <a:endParaRPr lang="es-ES" sz="1200"/>
        </a:p>
      </dgm:t>
    </dgm:pt>
    <dgm:pt modelId="{44BA6841-FB02-4FE6-BA72-C82469CD0E77}">
      <dgm:prSet phldrT="[Texto]" custT="1"/>
      <dgm:spPr/>
      <dgm:t>
        <a:bodyPr/>
        <a:lstStyle/>
        <a:p>
          <a:r>
            <a:rPr lang="es-ES" sz="1200" dirty="0"/>
            <a:t>[Texto</a:t>
          </a:r>
          <a:r>
            <a:rPr lang="es-ES" sz="1200" baseline="0" dirty="0"/>
            <a:t>]</a:t>
          </a:r>
          <a:endParaRPr lang="es-ES" sz="1200" dirty="0"/>
        </a:p>
      </dgm:t>
    </dgm:pt>
    <dgm:pt modelId="{1275568B-634B-4A70-8AD7-1391F2F7D9B7}" type="parTrans" cxnId="{6EB85BF1-5E31-4227-A767-7AAFC2733CC5}">
      <dgm:prSet/>
      <dgm:spPr/>
      <dgm:t>
        <a:bodyPr/>
        <a:lstStyle/>
        <a:p>
          <a:endParaRPr lang="es-ES" sz="1200"/>
        </a:p>
      </dgm:t>
    </dgm:pt>
    <dgm:pt modelId="{F319381E-9EAB-4243-B53F-1BB8F3E1BF60}" type="sibTrans" cxnId="{6EB85BF1-5E31-4227-A767-7AAFC2733CC5}">
      <dgm:prSet/>
      <dgm:spPr/>
      <dgm:t>
        <a:bodyPr/>
        <a:lstStyle/>
        <a:p>
          <a:endParaRPr lang="es-ES" sz="1200"/>
        </a:p>
      </dgm:t>
    </dgm:pt>
    <dgm:pt modelId="{09DABA57-CA53-4D98-BCE4-67EA46877E34}">
      <dgm:prSet phldrT="[Texto]" custT="1"/>
      <dgm:spPr/>
      <dgm:t>
        <a:bodyPr/>
        <a:lstStyle/>
        <a:p>
          <a:r>
            <a:rPr lang="es-ES" sz="1200" dirty="0"/>
            <a:t>[Texto</a:t>
          </a:r>
          <a:r>
            <a:rPr lang="es-ES" sz="1200" baseline="0" dirty="0"/>
            <a:t>]</a:t>
          </a:r>
          <a:endParaRPr lang="es-ES" sz="1200" dirty="0"/>
        </a:p>
      </dgm:t>
    </dgm:pt>
    <dgm:pt modelId="{0C8E0B0D-AA20-41ED-9AA9-951212D6D865}" type="parTrans" cxnId="{3D97C7FC-C38D-40C7-BA37-6FA7688F4AB4}">
      <dgm:prSet/>
      <dgm:spPr/>
      <dgm:t>
        <a:bodyPr/>
        <a:lstStyle/>
        <a:p>
          <a:endParaRPr lang="es-ES" sz="1200"/>
        </a:p>
      </dgm:t>
    </dgm:pt>
    <dgm:pt modelId="{1ECE08EA-411F-4F1C-8750-9C1EF237F0DF}" type="sibTrans" cxnId="{3D97C7FC-C38D-40C7-BA37-6FA7688F4AB4}">
      <dgm:prSet/>
      <dgm:spPr/>
      <dgm:t>
        <a:bodyPr/>
        <a:lstStyle/>
        <a:p>
          <a:endParaRPr lang="es-ES" sz="1200"/>
        </a:p>
      </dgm:t>
    </dgm:pt>
    <dgm:pt modelId="{89645D2D-E372-4DE1-96BC-908AADBB928F}">
      <dgm:prSet phldrT="[Texto]" phldr="1"/>
      <dgm:spPr/>
      <dgm:t>
        <a:bodyPr/>
        <a:lstStyle/>
        <a:p>
          <a:endParaRPr lang="es-ES" dirty="0">
            <a:solidFill>
              <a:schemeClr val="bg1"/>
            </a:solidFill>
          </a:endParaRPr>
        </a:p>
      </dgm:t>
    </dgm:pt>
    <dgm:pt modelId="{CD9150E3-8067-4BDF-8CE9-82764DA4EFE4}" type="parTrans" cxnId="{C2DC7130-CE0E-43AA-90F2-65D8539A68FC}">
      <dgm:prSet/>
      <dgm:spPr/>
      <dgm:t>
        <a:bodyPr/>
        <a:lstStyle/>
        <a:p>
          <a:endParaRPr lang="es-ES"/>
        </a:p>
      </dgm:t>
    </dgm:pt>
    <dgm:pt modelId="{55A9204A-BE36-4F5C-AF42-6A3C0D6251EF}" type="sibTrans" cxnId="{C2DC7130-CE0E-43AA-90F2-65D8539A68FC}">
      <dgm:prSet/>
      <dgm:spPr/>
      <dgm:t>
        <a:bodyPr/>
        <a:lstStyle/>
        <a:p>
          <a:endParaRPr lang="es-ES"/>
        </a:p>
      </dgm:t>
    </dgm:pt>
    <dgm:pt modelId="{36BAC889-26F5-4A7B-BEAC-17272B9D97ED}">
      <dgm:prSet phldrT="[Texto]"/>
      <dgm:spPr/>
      <dgm:t>
        <a:bodyPr/>
        <a:lstStyle/>
        <a:p>
          <a:r>
            <a:rPr lang="es-ES" dirty="0"/>
            <a:t>[Texto</a:t>
          </a:r>
          <a:r>
            <a:rPr lang="es-ES" baseline="0" dirty="0"/>
            <a:t>]</a:t>
          </a:r>
        </a:p>
      </dgm:t>
    </dgm:pt>
    <dgm:pt modelId="{3D1AE9C0-1252-49C6-8D30-412533664968}" type="sibTrans" cxnId="{F671D239-D91A-4479-AD48-7D4EA4757AED}">
      <dgm:prSet/>
      <dgm:spPr/>
      <dgm:t>
        <a:bodyPr/>
        <a:lstStyle/>
        <a:p>
          <a:endParaRPr lang="es-ES"/>
        </a:p>
      </dgm:t>
    </dgm:pt>
    <dgm:pt modelId="{42119B70-27C5-4B9A-A93A-C6A719AE302F}" type="parTrans" cxnId="{F671D239-D91A-4479-AD48-7D4EA4757AED}">
      <dgm:prSet/>
      <dgm:spPr/>
      <dgm:t>
        <a:bodyPr/>
        <a:lstStyle/>
        <a:p>
          <a:endParaRPr lang="es-ES"/>
        </a:p>
      </dgm:t>
    </dgm:pt>
    <dgm:pt modelId="{ADB66189-9C6E-40A8-BB7B-002936300B9C}">
      <dgm:prSet phldrT="[Texto]"/>
      <dgm:spPr/>
      <dgm:t>
        <a:bodyPr/>
        <a:lstStyle/>
        <a:p>
          <a:r>
            <a:rPr lang="es-ES" dirty="0"/>
            <a:t>[Texto</a:t>
          </a:r>
          <a:r>
            <a:rPr lang="es-ES" baseline="0" dirty="0"/>
            <a:t>]</a:t>
          </a:r>
        </a:p>
      </dgm:t>
    </dgm:pt>
    <dgm:pt modelId="{A0E9B278-4345-4A78-BEB2-0E9C09AE7C35}" type="sibTrans" cxnId="{41CD7070-9242-46B1-9324-370C40AFFA0A}">
      <dgm:prSet/>
      <dgm:spPr/>
      <dgm:t>
        <a:bodyPr/>
        <a:lstStyle/>
        <a:p>
          <a:endParaRPr lang="es-ES"/>
        </a:p>
      </dgm:t>
    </dgm:pt>
    <dgm:pt modelId="{695D85E8-3752-45E5-8CF0-95E2CF5659DE}" type="parTrans" cxnId="{41CD7070-9242-46B1-9324-370C40AFFA0A}">
      <dgm:prSet/>
      <dgm:spPr/>
      <dgm:t>
        <a:bodyPr/>
        <a:lstStyle/>
        <a:p>
          <a:endParaRPr lang="es-ES"/>
        </a:p>
      </dgm:t>
    </dgm:pt>
    <dgm:pt modelId="{88CCD2C9-BF5F-45A0-8230-5D14A9A6C3C4}" type="pres">
      <dgm:prSet presAssocID="{BF41DACC-5D9C-4F45-BD76-4C7525082199}" presName="linearFlow" presStyleCnt="0">
        <dgm:presLayoutVars>
          <dgm:dir/>
          <dgm:animLvl val="lvl"/>
          <dgm:resizeHandles val="exact"/>
        </dgm:presLayoutVars>
      </dgm:prSet>
      <dgm:spPr/>
    </dgm:pt>
    <dgm:pt modelId="{1BA440DD-49B9-4D60-A1EE-BDD481C02244}" type="pres">
      <dgm:prSet presAssocID="{8349992D-7119-42E9-B2D1-B989785ED377}" presName="composite" presStyleCnt="0"/>
      <dgm:spPr/>
    </dgm:pt>
    <dgm:pt modelId="{87B1FF9F-A971-466E-834E-565EEE3ADCC1}" type="pres">
      <dgm:prSet presAssocID="{8349992D-7119-42E9-B2D1-B989785ED377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C538B10B-01C9-4821-A38A-676756197BE5}" type="pres">
      <dgm:prSet presAssocID="{8349992D-7119-42E9-B2D1-B989785ED377}" presName="descendantText" presStyleLbl="alignAcc1" presStyleIdx="0" presStyleCnt="4">
        <dgm:presLayoutVars>
          <dgm:bulletEnabled val="1"/>
        </dgm:presLayoutVars>
      </dgm:prSet>
      <dgm:spPr/>
    </dgm:pt>
    <dgm:pt modelId="{D1C9F85D-D0D4-4663-9A03-05ED714D2E11}" type="pres">
      <dgm:prSet presAssocID="{DF5597E5-CE1C-4C6A-A5D2-FE9C3A2ACA48}" presName="sp" presStyleCnt="0"/>
      <dgm:spPr/>
    </dgm:pt>
    <dgm:pt modelId="{7FD0E262-018C-47BB-AD70-63829B838BA8}" type="pres">
      <dgm:prSet presAssocID="{50A875CF-AC93-4190-9FE0-A24282C6199E}" presName="composite" presStyleCnt="0"/>
      <dgm:spPr/>
    </dgm:pt>
    <dgm:pt modelId="{F8914BC3-69A3-4462-8ADD-F66189E798D8}" type="pres">
      <dgm:prSet presAssocID="{50A875CF-AC93-4190-9FE0-A24282C6199E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99C04941-509D-4A2E-81B6-6E2860942442}" type="pres">
      <dgm:prSet presAssocID="{50A875CF-AC93-4190-9FE0-A24282C6199E}" presName="descendantText" presStyleLbl="alignAcc1" presStyleIdx="1" presStyleCnt="4">
        <dgm:presLayoutVars>
          <dgm:bulletEnabled val="1"/>
        </dgm:presLayoutVars>
      </dgm:prSet>
      <dgm:spPr/>
    </dgm:pt>
    <dgm:pt modelId="{F9A0648C-25CF-421C-9D4A-2EA968EF75AD}" type="pres">
      <dgm:prSet presAssocID="{68DFBE54-AE99-43E9-BBA1-A5939899B7DD}" presName="sp" presStyleCnt="0"/>
      <dgm:spPr/>
    </dgm:pt>
    <dgm:pt modelId="{C2417865-3EB1-47C3-9AC2-E6AA58046AA3}" type="pres">
      <dgm:prSet presAssocID="{F9495D70-1C6A-470F-9561-A1F67007799F}" presName="composite" presStyleCnt="0"/>
      <dgm:spPr/>
    </dgm:pt>
    <dgm:pt modelId="{1FE0719F-C40A-4786-923F-C688C433F033}" type="pres">
      <dgm:prSet presAssocID="{F9495D70-1C6A-470F-9561-A1F67007799F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218FDC0E-3524-4DAA-9A2F-364E183243E1}" type="pres">
      <dgm:prSet presAssocID="{F9495D70-1C6A-470F-9561-A1F67007799F}" presName="descendantText" presStyleLbl="alignAcc1" presStyleIdx="2" presStyleCnt="4">
        <dgm:presLayoutVars>
          <dgm:bulletEnabled val="1"/>
        </dgm:presLayoutVars>
      </dgm:prSet>
      <dgm:spPr/>
    </dgm:pt>
    <dgm:pt modelId="{E2BC8745-6082-4FD7-9970-7E81291C1BB7}" type="pres">
      <dgm:prSet presAssocID="{D1E84C60-69C0-4FE7-8FEA-8681EED16C92}" presName="sp" presStyleCnt="0"/>
      <dgm:spPr/>
    </dgm:pt>
    <dgm:pt modelId="{615822A2-202D-4F61-BA07-D346A7CF9F26}" type="pres">
      <dgm:prSet presAssocID="{89645D2D-E372-4DE1-96BC-908AADBB928F}" presName="composite" presStyleCnt="0"/>
      <dgm:spPr/>
    </dgm:pt>
    <dgm:pt modelId="{048BFE06-BEE1-45BB-9198-3E94863FA960}" type="pres">
      <dgm:prSet presAssocID="{89645D2D-E372-4DE1-96BC-908AADBB928F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B6A41C23-CA20-4EDA-9706-378C07A5D47E}" type="pres">
      <dgm:prSet presAssocID="{89645D2D-E372-4DE1-96BC-908AADBB928F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DF232B07-AFF2-49D3-A4EA-DFF45A4BC204}" srcId="{8349992D-7119-42E9-B2D1-B989785ED377}" destId="{82293100-D0C8-46CA-A1A7-15941A0DDAA5}" srcOrd="0" destOrd="0" parTransId="{BC93A766-4D2B-4F71-B704-863BE6340885}" sibTransId="{014DB108-43A7-4DF8-AB8C-0555703D41BA}"/>
    <dgm:cxn modelId="{8A70FB20-381F-423A-8E83-6DB63716E0AB}" type="presOf" srcId="{09DABA57-CA53-4D98-BCE4-67EA46877E34}" destId="{218FDC0E-3524-4DAA-9A2F-364E183243E1}" srcOrd="0" destOrd="1" presId="urn:microsoft.com/office/officeart/2005/8/layout/chevron2"/>
    <dgm:cxn modelId="{6C189122-5DE7-479E-B068-649F6CE267FB}" srcId="{8349992D-7119-42E9-B2D1-B989785ED377}" destId="{151EF860-32A7-408B-8E6C-C943724C405B}" srcOrd="1" destOrd="0" parTransId="{7EC5DDFE-DE9E-4654-A31E-AC1B7F0C3C7B}" sibTransId="{C14D035A-B66A-4C9B-8FA1-CFE5647C82F7}"/>
    <dgm:cxn modelId="{C2DC7130-CE0E-43AA-90F2-65D8539A68FC}" srcId="{BF41DACC-5D9C-4F45-BD76-4C7525082199}" destId="{89645D2D-E372-4DE1-96BC-908AADBB928F}" srcOrd="3" destOrd="0" parTransId="{CD9150E3-8067-4BDF-8CE9-82764DA4EFE4}" sibTransId="{55A9204A-BE36-4F5C-AF42-6A3C0D6251EF}"/>
    <dgm:cxn modelId="{C2489235-ADC2-45E4-A1DF-0E7EAC59D628}" type="presOf" srcId="{BF41DACC-5D9C-4F45-BD76-4C7525082199}" destId="{88CCD2C9-BF5F-45A0-8230-5D14A9A6C3C4}" srcOrd="0" destOrd="0" presId="urn:microsoft.com/office/officeart/2005/8/layout/chevron2"/>
    <dgm:cxn modelId="{F671D239-D91A-4479-AD48-7D4EA4757AED}" srcId="{89645D2D-E372-4DE1-96BC-908AADBB928F}" destId="{36BAC889-26F5-4A7B-BEAC-17272B9D97ED}" srcOrd="0" destOrd="0" parTransId="{42119B70-27C5-4B9A-A93A-C6A719AE302F}" sibTransId="{3D1AE9C0-1252-49C6-8D30-412533664968}"/>
    <dgm:cxn modelId="{BE6F2665-ACB3-454A-9552-38303BEDAFEF}" type="presOf" srcId="{ADB66189-9C6E-40A8-BB7B-002936300B9C}" destId="{B6A41C23-CA20-4EDA-9706-378C07A5D47E}" srcOrd="0" destOrd="1" presId="urn:microsoft.com/office/officeart/2005/8/layout/chevron2"/>
    <dgm:cxn modelId="{8F153446-130C-4B77-BA1D-D802EA76F073}" type="presOf" srcId="{89645D2D-E372-4DE1-96BC-908AADBB928F}" destId="{048BFE06-BEE1-45BB-9198-3E94863FA960}" srcOrd="0" destOrd="0" presId="urn:microsoft.com/office/officeart/2005/8/layout/chevron2"/>
    <dgm:cxn modelId="{6F367C66-AD7A-45A5-ACA7-AD2917FB40BA}" type="presOf" srcId="{36BAC889-26F5-4A7B-BEAC-17272B9D97ED}" destId="{B6A41C23-CA20-4EDA-9706-378C07A5D47E}" srcOrd="0" destOrd="0" presId="urn:microsoft.com/office/officeart/2005/8/layout/chevron2"/>
    <dgm:cxn modelId="{17721D48-F546-4A10-8234-812D20A734CF}" type="presOf" srcId="{F9495D70-1C6A-470F-9561-A1F67007799F}" destId="{1FE0719F-C40A-4786-923F-C688C433F033}" srcOrd="0" destOrd="0" presId="urn:microsoft.com/office/officeart/2005/8/layout/chevron2"/>
    <dgm:cxn modelId="{7E28E66D-7837-4F35-AE08-B6B072AAA543}" type="presOf" srcId="{8349992D-7119-42E9-B2D1-B989785ED377}" destId="{87B1FF9F-A971-466E-834E-565EEE3ADCC1}" srcOrd="0" destOrd="0" presId="urn:microsoft.com/office/officeart/2005/8/layout/chevron2"/>
    <dgm:cxn modelId="{289B774F-D8A5-4C43-9848-0391B90F61A1}" type="presOf" srcId="{50A875CF-AC93-4190-9FE0-A24282C6199E}" destId="{F8914BC3-69A3-4462-8ADD-F66189E798D8}" srcOrd="0" destOrd="0" presId="urn:microsoft.com/office/officeart/2005/8/layout/chevron2"/>
    <dgm:cxn modelId="{1BEF9D6F-312C-4052-9F42-B2E9782A6A01}" srcId="{BF41DACC-5D9C-4F45-BD76-4C7525082199}" destId="{8349992D-7119-42E9-B2D1-B989785ED377}" srcOrd="0" destOrd="0" parTransId="{83D5B1E7-9508-4262-94E8-8920D2BEA0E5}" sibTransId="{DF5597E5-CE1C-4C6A-A5D2-FE9C3A2ACA48}"/>
    <dgm:cxn modelId="{41CD7070-9242-46B1-9324-370C40AFFA0A}" srcId="{89645D2D-E372-4DE1-96BC-908AADBB928F}" destId="{ADB66189-9C6E-40A8-BB7B-002936300B9C}" srcOrd="1" destOrd="0" parTransId="{695D85E8-3752-45E5-8CF0-95E2CF5659DE}" sibTransId="{A0E9B278-4345-4A78-BEB2-0E9C09AE7C35}"/>
    <dgm:cxn modelId="{91A98570-9CC4-48CE-8E2E-21D817D94D8D}" srcId="{50A875CF-AC93-4190-9FE0-A24282C6199E}" destId="{F27DECD7-0A69-45D5-8AFB-A4596FE6728E}" srcOrd="1" destOrd="0" parTransId="{562A312C-A9E9-48FF-9584-4BCB54C46051}" sibTransId="{38EAC6C1-AA2A-4521-85B6-2529D621F9FC}"/>
    <dgm:cxn modelId="{5C7F1D91-376F-4A68-8EA9-F2D4E76CFB9B}" type="presOf" srcId="{151EF860-32A7-408B-8E6C-C943724C405B}" destId="{C538B10B-01C9-4821-A38A-676756197BE5}" srcOrd="0" destOrd="1" presId="urn:microsoft.com/office/officeart/2005/8/layout/chevron2"/>
    <dgm:cxn modelId="{2EB602A2-750D-45DD-B0E4-096EBA229D7A}" srcId="{BF41DACC-5D9C-4F45-BD76-4C7525082199}" destId="{F9495D70-1C6A-470F-9561-A1F67007799F}" srcOrd="2" destOrd="0" parTransId="{D6FA5364-A88F-42B4-866B-50B6631FDB6B}" sibTransId="{D1E84C60-69C0-4FE7-8FEA-8681EED16C92}"/>
    <dgm:cxn modelId="{15ADE5AC-27D9-4ECA-8F18-469A809E328F}" type="presOf" srcId="{D6CC600D-E62A-4B29-8CCD-5C22F94499C7}" destId="{99C04941-509D-4A2E-81B6-6E2860942442}" srcOrd="0" destOrd="0" presId="urn:microsoft.com/office/officeart/2005/8/layout/chevron2"/>
    <dgm:cxn modelId="{B4E121AD-90A7-4A3E-A7C8-69C9E662D91E}" type="presOf" srcId="{F27DECD7-0A69-45D5-8AFB-A4596FE6728E}" destId="{99C04941-509D-4A2E-81B6-6E2860942442}" srcOrd="0" destOrd="1" presId="urn:microsoft.com/office/officeart/2005/8/layout/chevron2"/>
    <dgm:cxn modelId="{B2BC68B4-9544-49B2-AAEA-045046AAAD64}" type="presOf" srcId="{82293100-D0C8-46CA-A1A7-15941A0DDAA5}" destId="{C538B10B-01C9-4821-A38A-676756197BE5}" srcOrd="0" destOrd="0" presId="urn:microsoft.com/office/officeart/2005/8/layout/chevron2"/>
    <dgm:cxn modelId="{3CB471CF-EE18-47EB-833B-0BB926B2D47F}" srcId="{BF41DACC-5D9C-4F45-BD76-4C7525082199}" destId="{50A875CF-AC93-4190-9FE0-A24282C6199E}" srcOrd="1" destOrd="0" parTransId="{EF1C2415-AB2D-4F9B-A935-E29FDF254135}" sibTransId="{68DFBE54-AE99-43E9-BBA1-A5939899B7DD}"/>
    <dgm:cxn modelId="{428E9BD4-553D-49A5-877C-AD7229ECFACB}" type="presOf" srcId="{44BA6841-FB02-4FE6-BA72-C82469CD0E77}" destId="{218FDC0E-3524-4DAA-9A2F-364E183243E1}" srcOrd="0" destOrd="0" presId="urn:microsoft.com/office/officeart/2005/8/layout/chevron2"/>
    <dgm:cxn modelId="{2E29FBE3-12EF-4CAC-8148-B82D1658F4DA}" srcId="{50A875CF-AC93-4190-9FE0-A24282C6199E}" destId="{D6CC600D-E62A-4B29-8CCD-5C22F94499C7}" srcOrd="0" destOrd="0" parTransId="{EC86E1D3-0D17-4B32-9BF6-8F3D19A3369D}" sibTransId="{7835A096-2665-4ED5-A57A-D569882BA9F5}"/>
    <dgm:cxn modelId="{6EB85BF1-5E31-4227-A767-7AAFC2733CC5}" srcId="{F9495D70-1C6A-470F-9561-A1F67007799F}" destId="{44BA6841-FB02-4FE6-BA72-C82469CD0E77}" srcOrd="0" destOrd="0" parTransId="{1275568B-634B-4A70-8AD7-1391F2F7D9B7}" sibTransId="{F319381E-9EAB-4243-B53F-1BB8F3E1BF60}"/>
    <dgm:cxn modelId="{3D97C7FC-C38D-40C7-BA37-6FA7688F4AB4}" srcId="{F9495D70-1C6A-470F-9561-A1F67007799F}" destId="{09DABA57-CA53-4D98-BCE4-67EA46877E34}" srcOrd="1" destOrd="0" parTransId="{0C8E0B0D-AA20-41ED-9AA9-951212D6D865}" sibTransId="{1ECE08EA-411F-4F1C-8750-9C1EF237F0DF}"/>
    <dgm:cxn modelId="{3023DD16-289F-490F-B701-E8DF7848DB02}" type="presParOf" srcId="{88CCD2C9-BF5F-45A0-8230-5D14A9A6C3C4}" destId="{1BA440DD-49B9-4D60-A1EE-BDD481C02244}" srcOrd="0" destOrd="0" presId="urn:microsoft.com/office/officeart/2005/8/layout/chevron2"/>
    <dgm:cxn modelId="{90D3D2F7-789A-4E3C-AA9F-917780982212}" type="presParOf" srcId="{1BA440DD-49B9-4D60-A1EE-BDD481C02244}" destId="{87B1FF9F-A971-466E-834E-565EEE3ADCC1}" srcOrd="0" destOrd="0" presId="urn:microsoft.com/office/officeart/2005/8/layout/chevron2"/>
    <dgm:cxn modelId="{9D63BE4C-8C16-460D-B65E-C753F267E415}" type="presParOf" srcId="{1BA440DD-49B9-4D60-A1EE-BDD481C02244}" destId="{C538B10B-01C9-4821-A38A-676756197BE5}" srcOrd="1" destOrd="0" presId="urn:microsoft.com/office/officeart/2005/8/layout/chevron2"/>
    <dgm:cxn modelId="{EEB7E5E0-C894-4DD4-AEB4-C939E8D714D6}" type="presParOf" srcId="{88CCD2C9-BF5F-45A0-8230-5D14A9A6C3C4}" destId="{D1C9F85D-D0D4-4663-9A03-05ED714D2E11}" srcOrd="1" destOrd="0" presId="urn:microsoft.com/office/officeart/2005/8/layout/chevron2"/>
    <dgm:cxn modelId="{9BA98A92-AAE1-48EA-B299-30D0C2ECDCA6}" type="presParOf" srcId="{88CCD2C9-BF5F-45A0-8230-5D14A9A6C3C4}" destId="{7FD0E262-018C-47BB-AD70-63829B838BA8}" srcOrd="2" destOrd="0" presId="urn:microsoft.com/office/officeart/2005/8/layout/chevron2"/>
    <dgm:cxn modelId="{AE68478C-69E7-4063-92DC-0039B394487E}" type="presParOf" srcId="{7FD0E262-018C-47BB-AD70-63829B838BA8}" destId="{F8914BC3-69A3-4462-8ADD-F66189E798D8}" srcOrd="0" destOrd="0" presId="urn:microsoft.com/office/officeart/2005/8/layout/chevron2"/>
    <dgm:cxn modelId="{A4AB9870-E6BA-4E31-8939-91D566D3C7FC}" type="presParOf" srcId="{7FD0E262-018C-47BB-AD70-63829B838BA8}" destId="{99C04941-509D-4A2E-81B6-6E2860942442}" srcOrd="1" destOrd="0" presId="urn:microsoft.com/office/officeart/2005/8/layout/chevron2"/>
    <dgm:cxn modelId="{B7B838AA-CC40-4CFF-B060-C49C2C789656}" type="presParOf" srcId="{88CCD2C9-BF5F-45A0-8230-5D14A9A6C3C4}" destId="{F9A0648C-25CF-421C-9D4A-2EA968EF75AD}" srcOrd="3" destOrd="0" presId="urn:microsoft.com/office/officeart/2005/8/layout/chevron2"/>
    <dgm:cxn modelId="{8B5B4BC1-287C-49BF-99B2-8CC039A2809D}" type="presParOf" srcId="{88CCD2C9-BF5F-45A0-8230-5D14A9A6C3C4}" destId="{C2417865-3EB1-47C3-9AC2-E6AA58046AA3}" srcOrd="4" destOrd="0" presId="urn:microsoft.com/office/officeart/2005/8/layout/chevron2"/>
    <dgm:cxn modelId="{60F377AC-CEDC-455F-B994-0C142C304C44}" type="presParOf" srcId="{C2417865-3EB1-47C3-9AC2-E6AA58046AA3}" destId="{1FE0719F-C40A-4786-923F-C688C433F033}" srcOrd="0" destOrd="0" presId="urn:microsoft.com/office/officeart/2005/8/layout/chevron2"/>
    <dgm:cxn modelId="{C358EBE8-8DAF-40B2-8693-CBA7FB6B01AB}" type="presParOf" srcId="{C2417865-3EB1-47C3-9AC2-E6AA58046AA3}" destId="{218FDC0E-3524-4DAA-9A2F-364E183243E1}" srcOrd="1" destOrd="0" presId="urn:microsoft.com/office/officeart/2005/8/layout/chevron2"/>
    <dgm:cxn modelId="{D29063C0-3D1A-45AE-BA98-A5CE09E1E669}" type="presParOf" srcId="{88CCD2C9-BF5F-45A0-8230-5D14A9A6C3C4}" destId="{E2BC8745-6082-4FD7-9970-7E81291C1BB7}" srcOrd="5" destOrd="0" presId="urn:microsoft.com/office/officeart/2005/8/layout/chevron2"/>
    <dgm:cxn modelId="{B102EFD1-C6B3-4D8C-8D95-B90D377004DC}" type="presParOf" srcId="{88CCD2C9-BF5F-45A0-8230-5D14A9A6C3C4}" destId="{615822A2-202D-4F61-BA07-D346A7CF9F26}" srcOrd="6" destOrd="0" presId="urn:microsoft.com/office/officeart/2005/8/layout/chevron2"/>
    <dgm:cxn modelId="{1C15A14D-191B-423C-BA18-AD889D2325F4}" type="presParOf" srcId="{615822A2-202D-4F61-BA07-D346A7CF9F26}" destId="{048BFE06-BEE1-45BB-9198-3E94863FA960}" srcOrd="0" destOrd="0" presId="urn:microsoft.com/office/officeart/2005/8/layout/chevron2"/>
    <dgm:cxn modelId="{583FE58E-BCB4-4572-AF66-89F56C1D9BA9}" type="presParOf" srcId="{615822A2-202D-4F61-BA07-D346A7CF9F26}" destId="{B6A41C23-CA20-4EDA-9706-378C07A5D47E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B1FF9F-A971-466E-834E-565EEE3ADCC1}">
      <dsp:nvSpPr>
        <dsp:cNvPr id="0" name=""/>
        <dsp:cNvSpPr/>
      </dsp:nvSpPr>
      <dsp:spPr>
        <a:xfrm rot="5400000">
          <a:off x="-99361" y="101041"/>
          <a:ext cx="662411" cy="4636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[Texto</a:t>
          </a:r>
          <a:r>
            <a:rPr lang="es-ES" sz="1200" kern="1200" baseline="0"/>
            <a:t>]</a:t>
          </a:r>
          <a:endParaRPr lang="es-ES" sz="1200" kern="1200" dirty="0"/>
        </a:p>
      </dsp:txBody>
      <dsp:txXfrm rot="-5400000">
        <a:off x="1" y="233523"/>
        <a:ext cx="463688" cy="198723"/>
      </dsp:txXfrm>
    </dsp:sp>
    <dsp:sp modelId="{C538B10B-01C9-4821-A38A-676756197BE5}">
      <dsp:nvSpPr>
        <dsp:cNvPr id="0" name=""/>
        <dsp:cNvSpPr/>
      </dsp:nvSpPr>
      <dsp:spPr>
        <a:xfrm rot="5400000">
          <a:off x="1930286" y="-1464919"/>
          <a:ext cx="430567" cy="3363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[Texto</a:t>
          </a:r>
          <a:r>
            <a:rPr lang="es-ES" sz="1200" kern="1200" baseline="0" dirty="0"/>
            <a:t>]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[Texto</a:t>
          </a:r>
          <a:r>
            <a:rPr lang="es-ES" sz="1200" kern="1200" baseline="0" dirty="0"/>
            <a:t>]</a:t>
          </a:r>
          <a:endParaRPr lang="es-ES" sz="1200" kern="1200" dirty="0"/>
        </a:p>
      </dsp:txBody>
      <dsp:txXfrm rot="-5400000">
        <a:off x="463688" y="22698"/>
        <a:ext cx="3342745" cy="388529"/>
      </dsp:txXfrm>
    </dsp:sp>
    <dsp:sp modelId="{F8914BC3-69A3-4462-8ADD-F66189E798D8}">
      <dsp:nvSpPr>
        <dsp:cNvPr id="0" name=""/>
        <dsp:cNvSpPr/>
      </dsp:nvSpPr>
      <dsp:spPr>
        <a:xfrm rot="5400000">
          <a:off x="-99361" y="599191"/>
          <a:ext cx="662411" cy="4636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[Texto</a:t>
          </a:r>
          <a:r>
            <a:rPr lang="es-ES" sz="1200" kern="1200" baseline="0"/>
            <a:t>]</a:t>
          </a:r>
          <a:endParaRPr lang="es-ES" sz="1200" kern="1200" dirty="0"/>
        </a:p>
      </dsp:txBody>
      <dsp:txXfrm rot="-5400000">
        <a:off x="1" y="731673"/>
        <a:ext cx="463688" cy="198723"/>
      </dsp:txXfrm>
    </dsp:sp>
    <dsp:sp modelId="{99C04941-509D-4A2E-81B6-6E2860942442}">
      <dsp:nvSpPr>
        <dsp:cNvPr id="0" name=""/>
        <dsp:cNvSpPr/>
      </dsp:nvSpPr>
      <dsp:spPr>
        <a:xfrm rot="5400000">
          <a:off x="1930286" y="-966768"/>
          <a:ext cx="430567" cy="3363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[Texto</a:t>
          </a:r>
          <a:r>
            <a:rPr lang="es-ES" sz="1200" kern="1200" baseline="0" dirty="0"/>
            <a:t>]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[Texto</a:t>
          </a:r>
          <a:r>
            <a:rPr lang="es-ES" sz="1200" kern="1200" baseline="0" dirty="0"/>
            <a:t>]</a:t>
          </a:r>
          <a:endParaRPr lang="es-ES" sz="1200" kern="1200" dirty="0"/>
        </a:p>
      </dsp:txBody>
      <dsp:txXfrm rot="-5400000">
        <a:off x="463688" y="520849"/>
        <a:ext cx="3342745" cy="388529"/>
      </dsp:txXfrm>
    </dsp:sp>
    <dsp:sp modelId="{1FE0719F-C40A-4786-923F-C688C433F033}">
      <dsp:nvSpPr>
        <dsp:cNvPr id="0" name=""/>
        <dsp:cNvSpPr/>
      </dsp:nvSpPr>
      <dsp:spPr>
        <a:xfrm rot="5400000">
          <a:off x="-99361" y="1097342"/>
          <a:ext cx="662411" cy="4636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[Texto</a:t>
          </a:r>
          <a:r>
            <a:rPr lang="es-ES" sz="1200" kern="1200" baseline="0"/>
            <a:t>]</a:t>
          </a:r>
          <a:endParaRPr lang="es-ES" sz="1200" kern="1200" dirty="0"/>
        </a:p>
      </dsp:txBody>
      <dsp:txXfrm rot="-5400000">
        <a:off x="1" y="1229824"/>
        <a:ext cx="463688" cy="198723"/>
      </dsp:txXfrm>
    </dsp:sp>
    <dsp:sp modelId="{218FDC0E-3524-4DAA-9A2F-364E183243E1}">
      <dsp:nvSpPr>
        <dsp:cNvPr id="0" name=""/>
        <dsp:cNvSpPr/>
      </dsp:nvSpPr>
      <dsp:spPr>
        <a:xfrm rot="5400000">
          <a:off x="1930286" y="-468618"/>
          <a:ext cx="430567" cy="3363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[Texto</a:t>
          </a:r>
          <a:r>
            <a:rPr lang="es-ES" sz="1200" kern="1200" baseline="0" dirty="0"/>
            <a:t>]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[Texto</a:t>
          </a:r>
          <a:r>
            <a:rPr lang="es-ES" sz="1200" kern="1200" baseline="0" dirty="0"/>
            <a:t>]</a:t>
          </a:r>
          <a:endParaRPr lang="es-ES" sz="1200" kern="1200" dirty="0"/>
        </a:p>
      </dsp:txBody>
      <dsp:txXfrm rot="-5400000">
        <a:off x="463688" y="1018999"/>
        <a:ext cx="3342745" cy="388529"/>
      </dsp:txXfrm>
    </dsp:sp>
    <dsp:sp modelId="{048BFE06-BEE1-45BB-9198-3E94863FA960}">
      <dsp:nvSpPr>
        <dsp:cNvPr id="0" name=""/>
        <dsp:cNvSpPr/>
      </dsp:nvSpPr>
      <dsp:spPr>
        <a:xfrm rot="5400000">
          <a:off x="-99361" y="1595492"/>
          <a:ext cx="662411" cy="46368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200" kern="1200" dirty="0">
            <a:solidFill>
              <a:schemeClr val="bg1"/>
            </a:solidFill>
          </a:endParaRPr>
        </a:p>
      </dsp:txBody>
      <dsp:txXfrm rot="-5400000">
        <a:off x="1" y="1727974"/>
        <a:ext cx="463688" cy="198723"/>
      </dsp:txXfrm>
    </dsp:sp>
    <dsp:sp modelId="{B6A41C23-CA20-4EDA-9706-378C07A5D47E}">
      <dsp:nvSpPr>
        <dsp:cNvPr id="0" name=""/>
        <dsp:cNvSpPr/>
      </dsp:nvSpPr>
      <dsp:spPr>
        <a:xfrm rot="5400000">
          <a:off x="1930286" y="29532"/>
          <a:ext cx="430567" cy="3363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[Texto</a:t>
          </a:r>
          <a:r>
            <a:rPr lang="es-ES" sz="1200" kern="1200" baseline="0" dirty="0"/>
            <a:t>]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[Texto</a:t>
          </a:r>
          <a:r>
            <a:rPr lang="es-ES" sz="1200" kern="1200" baseline="0" dirty="0"/>
            <a:t>]</a:t>
          </a:r>
        </a:p>
      </dsp:txBody>
      <dsp:txXfrm rot="-5400000">
        <a:off x="463688" y="1517150"/>
        <a:ext cx="3342745" cy="388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509" y="1749795"/>
            <a:ext cx="7270433" cy="3722335"/>
          </a:xfrm>
        </p:spPr>
        <p:txBody>
          <a:bodyPr anchor="b"/>
          <a:lstStyle>
            <a:lvl1pPr algn="ctr">
              <a:defRPr sz="56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181" y="5615678"/>
            <a:ext cx="6415088" cy="2581379"/>
          </a:xfrm>
        </p:spPr>
        <p:txBody>
          <a:bodyPr/>
          <a:lstStyle>
            <a:lvl1pPr marL="0" indent="0" algn="ctr">
              <a:buNone/>
              <a:defRPr sz="2245"/>
            </a:lvl1pPr>
            <a:lvl2pPr marL="427665" indent="0" algn="ctr">
              <a:buNone/>
              <a:defRPr sz="1871"/>
            </a:lvl2pPr>
            <a:lvl3pPr marL="855330" indent="0" algn="ctr">
              <a:buNone/>
              <a:defRPr sz="1684"/>
            </a:lvl3pPr>
            <a:lvl4pPr marL="1282995" indent="0" algn="ctr">
              <a:buNone/>
              <a:defRPr sz="1497"/>
            </a:lvl4pPr>
            <a:lvl5pPr marL="1710660" indent="0" algn="ctr">
              <a:buNone/>
              <a:defRPr sz="1497"/>
            </a:lvl5pPr>
            <a:lvl6pPr marL="2138324" indent="0" algn="ctr">
              <a:buNone/>
              <a:defRPr sz="1497"/>
            </a:lvl6pPr>
            <a:lvl7pPr marL="2565989" indent="0" algn="ctr">
              <a:buNone/>
              <a:defRPr sz="1497"/>
            </a:lvl7pPr>
            <a:lvl8pPr marL="2993654" indent="0" algn="ctr">
              <a:buNone/>
              <a:defRPr sz="1497"/>
            </a:lvl8pPr>
            <a:lvl9pPr marL="3421319" indent="0" algn="ctr">
              <a:buNone/>
              <a:defRPr sz="149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5685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1419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595" y="2665532"/>
            <a:ext cx="7377351" cy="4447496"/>
          </a:xfrm>
        </p:spPr>
        <p:txBody>
          <a:bodyPr anchor="b"/>
          <a:lstStyle>
            <a:lvl1pPr>
              <a:defRPr sz="56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595" y="7155103"/>
            <a:ext cx="7377351" cy="2338833"/>
          </a:xfrm>
        </p:spPr>
        <p:txBody>
          <a:bodyPr/>
          <a:lstStyle>
            <a:lvl1pPr marL="0" indent="0">
              <a:buNone/>
              <a:defRPr sz="2245">
                <a:solidFill>
                  <a:schemeClr val="tx1"/>
                </a:solidFill>
              </a:defRPr>
            </a:lvl1pPr>
            <a:lvl2pPr marL="427665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2pPr>
            <a:lvl3pPr marL="855330" indent="0">
              <a:buNone/>
              <a:defRPr sz="1684">
                <a:solidFill>
                  <a:schemeClr val="tx1">
                    <a:tint val="75000"/>
                  </a:schemeClr>
                </a:solidFill>
              </a:defRPr>
            </a:lvl3pPr>
            <a:lvl4pPr marL="1282995" indent="0">
              <a:buNone/>
              <a:defRPr sz="1497">
                <a:solidFill>
                  <a:schemeClr val="tx1">
                    <a:tint val="75000"/>
                  </a:schemeClr>
                </a:solidFill>
              </a:defRPr>
            </a:lvl4pPr>
            <a:lvl5pPr marL="1710660" indent="0">
              <a:buNone/>
              <a:defRPr sz="1497">
                <a:solidFill>
                  <a:schemeClr val="tx1">
                    <a:tint val="75000"/>
                  </a:schemeClr>
                </a:solidFill>
              </a:defRPr>
            </a:lvl5pPr>
            <a:lvl6pPr marL="2138324" indent="0">
              <a:buNone/>
              <a:defRPr sz="1497">
                <a:solidFill>
                  <a:schemeClr val="tx1">
                    <a:tint val="75000"/>
                  </a:schemeClr>
                </a:solidFill>
              </a:defRPr>
            </a:lvl6pPr>
            <a:lvl7pPr marL="2565989" indent="0">
              <a:buNone/>
              <a:defRPr sz="1497">
                <a:solidFill>
                  <a:schemeClr val="tx1">
                    <a:tint val="75000"/>
                  </a:schemeClr>
                </a:solidFill>
              </a:defRPr>
            </a:lvl7pPr>
            <a:lvl8pPr marL="2993654" indent="0">
              <a:buNone/>
              <a:defRPr sz="1497">
                <a:solidFill>
                  <a:schemeClr val="tx1">
                    <a:tint val="75000"/>
                  </a:schemeClr>
                </a:solidFill>
              </a:defRPr>
            </a:lvl8pPr>
            <a:lvl9pPr marL="3421319" indent="0">
              <a:buNone/>
              <a:defRPr sz="14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142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8050" y="2846200"/>
            <a:ext cx="3635216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30184" y="2846200"/>
            <a:ext cx="3635216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768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164" y="569242"/>
            <a:ext cx="7377351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165" y="2620980"/>
            <a:ext cx="3618510" cy="1284502"/>
          </a:xfrm>
        </p:spPr>
        <p:txBody>
          <a:bodyPr anchor="b"/>
          <a:lstStyle>
            <a:lvl1pPr marL="0" indent="0">
              <a:buNone/>
              <a:defRPr sz="2245" b="1"/>
            </a:lvl1pPr>
            <a:lvl2pPr marL="427665" indent="0">
              <a:buNone/>
              <a:defRPr sz="1871" b="1"/>
            </a:lvl2pPr>
            <a:lvl3pPr marL="855330" indent="0">
              <a:buNone/>
              <a:defRPr sz="1684" b="1"/>
            </a:lvl3pPr>
            <a:lvl4pPr marL="1282995" indent="0">
              <a:buNone/>
              <a:defRPr sz="1497" b="1"/>
            </a:lvl4pPr>
            <a:lvl5pPr marL="1710660" indent="0">
              <a:buNone/>
              <a:defRPr sz="1497" b="1"/>
            </a:lvl5pPr>
            <a:lvl6pPr marL="2138324" indent="0">
              <a:buNone/>
              <a:defRPr sz="1497" b="1"/>
            </a:lvl6pPr>
            <a:lvl7pPr marL="2565989" indent="0">
              <a:buNone/>
              <a:defRPr sz="1497" b="1"/>
            </a:lvl7pPr>
            <a:lvl8pPr marL="2993654" indent="0">
              <a:buNone/>
              <a:defRPr sz="1497" b="1"/>
            </a:lvl8pPr>
            <a:lvl9pPr marL="3421319" indent="0">
              <a:buNone/>
              <a:defRPr sz="149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165" y="3905482"/>
            <a:ext cx="3618510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30185" y="2620980"/>
            <a:ext cx="3636330" cy="1284502"/>
          </a:xfrm>
        </p:spPr>
        <p:txBody>
          <a:bodyPr anchor="b"/>
          <a:lstStyle>
            <a:lvl1pPr marL="0" indent="0">
              <a:buNone/>
              <a:defRPr sz="2245" b="1"/>
            </a:lvl1pPr>
            <a:lvl2pPr marL="427665" indent="0">
              <a:buNone/>
              <a:defRPr sz="1871" b="1"/>
            </a:lvl2pPr>
            <a:lvl3pPr marL="855330" indent="0">
              <a:buNone/>
              <a:defRPr sz="1684" b="1"/>
            </a:lvl3pPr>
            <a:lvl4pPr marL="1282995" indent="0">
              <a:buNone/>
              <a:defRPr sz="1497" b="1"/>
            </a:lvl4pPr>
            <a:lvl5pPr marL="1710660" indent="0">
              <a:buNone/>
              <a:defRPr sz="1497" b="1"/>
            </a:lvl5pPr>
            <a:lvl6pPr marL="2138324" indent="0">
              <a:buNone/>
              <a:defRPr sz="1497" b="1"/>
            </a:lvl6pPr>
            <a:lvl7pPr marL="2565989" indent="0">
              <a:buNone/>
              <a:defRPr sz="1497" b="1"/>
            </a:lvl7pPr>
            <a:lvl8pPr marL="2993654" indent="0">
              <a:buNone/>
              <a:defRPr sz="1497" b="1"/>
            </a:lvl8pPr>
            <a:lvl9pPr marL="3421319" indent="0">
              <a:buNone/>
              <a:defRPr sz="149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30185" y="3905482"/>
            <a:ext cx="3636330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879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252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640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164" y="712788"/>
            <a:ext cx="2758710" cy="2494756"/>
          </a:xfrm>
        </p:spPr>
        <p:txBody>
          <a:bodyPr anchor="b"/>
          <a:lstStyle>
            <a:lvl1pPr>
              <a:defRPr sz="299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6330" y="1539425"/>
            <a:ext cx="4330184" cy="7598117"/>
          </a:xfrm>
        </p:spPr>
        <p:txBody>
          <a:bodyPr/>
          <a:lstStyle>
            <a:lvl1pPr>
              <a:defRPr sz="2993"/>
            </a:lvl1pPr>
            <a:lvl2pPr>
              <a:defRPr sz="2619"/>
            </a:lvl2pPr>
            <a:lvl3pPr>
              <a:defRPr sz="2245"/>
            </a:lvl3pPr>
            <a:lvl4pPr>
              <a:defRPr sz="1871"/>
            </a:lvl4pPr>
            <a:lvl5pPr>
              <a:defRPr sz="1871"/>
            </a:lvl5pPr>
            <a:lvl6pPr>
              <a:defRPr sz="1871"/>
            </a:lvl6pPr>
            <a:lvl7pPr>
              <a:defRPr sz="1871"/>
            </a:lvl7pPr>
            <a:lvl8pPr>
              <a:defRPr sz="1871"/>
            </a:lvl8pPr>
            <a:lvl9pPr>
              <a:defRPr sz="187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164" y="3207544"/>
            <a:ext cx="2758710" cy="5942372"/>
          </a:xfrm>
        </p:spPr>
        <p:txBody>
          <a:bodyPr/>
          <a:lstStyle>
            <a:lvl1pPr marL="0" indent="0">
              <a:buNone/>
              <a:defRPr sz="1497"/>
            </a:lvl1pPr>
            <a:lvl2pPr marL="427665" indent="0">
              <a:buNone/>
              <a:defRPr sz="1310"/>
            </a:lvl2pPr>
            <a:lvl3pPr marL="855330" indent="0">
              <a:buNone/>
              <a:defRPr sz="1122"/>
            </a:lvl3pPr>
            <a:lvl4pPr marL="1282995" indent="0">
              <a:buNone/>
              <a:defRPr sz="935"/>
            </a:lvl4pPr>
            <a:lvl5pPr marL="1710660" indent="0">
              <a:buNone/>
              <a:defRPr sz="935"/>
            </a:lvl5pPr>
            <a:lvl6pPr marL="2138324" indent="0">
              <a:buNone/>
              <a:defRPr sz="935"/>
            </a:lvl6pPr>
            <a:lvl7pPr marL="2565989" indent="0">
              <a:buNone/>
              <a:defRPr sz="935"/>
            </a:lvl7pPr>
            <a:lvl8pPr marL="2993654" indent="0">
              <a:buNone/>
              <a:defRPr sz="935"/>
            </a:lvl8pPr>
            <a:lvl9pPr marL="3421319" indent="0">
              <a:buNone/>
              <a:defRPr sz="93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61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164" y="712788"/>
            <a:ext cx="2758710" cy="2494756"/>
          </a:xfrm>
        </p:spPr>
        <p:txBody>
          <a:bodyPr anchor="b"/>
          <a:lstStyle>
            <a:lvl1pPr>
              <a:defRPr sz="299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36330" y="1539425"/>
            <a:ext cx="4330184" cy="7598117"/>
          </a:xfrm>
        </p:spPr>
        <p:txBody>
          <a:bodyPr anchor="t"/>
          <a:lstStyle>
            <a:lvl1pPr marL="0" indent="0">
              <a:buNone/>
              <a:defRPr sz="2993"/>
            </a:lvl1pPr>
            <a:lvl2pPr marL="427665" indent="0">
              <a:buNone/>
              <a:defRPr sz="2619"/>
            </a:lvl2pPr>
            <a:lvl3pPr marL="855330" indent="0">
              <a:buNone/>
              <a:defRPr sz="2245"/>
            </a:lvl3pPr>
            <a:lvl4pPr marL="1282995" indent="0">
              <a:buNone/>
              <a:defRPr sz="1871"/>
            </a:lvl4pPr>
            <a:lvl5pPr marL="1710660" indent="0">
              <a:buNone/>
              <a:defRPr sz="1871"/>
            </a:lvl5pPr>
            <a:lvl6pPr marL="2138324" indent="0">
              <a:buNone/>
              <a:defRPr sz="1871"/>
            </a:lvl6pPr>
            <a:lvl7pPr marL="2565989" indent="0">
              <a:buNone/>
              <a:defRPr sz="1871"/>
            </a:lvl7pPr>
            <a:lvl8pPr marL="2993654" indent="0">
              <a:buNone/>
              <a:defRPr sz="1871"/>
            </a:lvl8pPr>
            <a:lvl9pPr marL="3421319" indent="0">
              <a:buNone/>
              <a:defRPr sz="1871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164" y="3207544"/>
            <a:ext cx="2758710" cy="5942372"/>
          </a:xfrm>
        </p:spPr>
        <p:txBody>
          <a:bodyPr/>
          <a:lstStyle>
            <a:lvl1pPr marL="0" indent="0">
              <a:buNone/>
              <a:defRPr sz="1497"/>
            </a:lvl1pPr>
            <a:lvl2pPr marL="427665" indent="0">
              <a:buNone/>
              <a:defRPr sz="1310"/>
            </a:lvl2pPr>
            <a:lvl3pPr marL="855330" indent="0">
              <a:buNone/>
              <a:defRPr sz="1122"/>
            </a:lvl3pPr>
            <a:lvl4pPr marL="1282995" indent="0">
              <a:buNone/>
              <a:defRPr sz="935"/>
            </a:lvl4pPr>
            <a:lvl5pPr marL="1710660" indent="0">
              <a:buNone/>
              <a:defRPr sz="935"/>
            </a:lvl5pPr>
            <a:lvl6pPr marL="2138324" indent="0">
              <a:buNone/>
              <a:defRPr sz="935"/>
            </a:lvl6pPr>
            <a:lvl7pPr marL="2565989" indent="0">
              <a:buNone/>
              <a:defRPr sz="935"/>
            </a:lvl7pPr>
            <a:lvl8pPr marL="2993654" indent="0">
              <a:buNone/>
              <a:defRPr sz="935"/>
            </a:lvl8pPr>
            <a:lvl9pPr marL="3421319" indent="0">
              <a:buNone/>
              <a:defRPr sz="93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9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295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21063" y="569240"/>
            <a:ext cx="1844338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8050" y="569240"/>
            <a:ext cx="5426095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1222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050" y="569242"/>
            <a:ext cx="7377351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050" y="2846200"/>
            <a:ext cx="7377351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8050" y="9909729"/>
            <a:ext cx="1924526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83A57-826F-478C-9B36-28E8798A5D0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3331" y="9909729"/>
            <a:ext cx="2886789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40874" y="9909729"/>
            <a:ext cx="1924526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2466F-18C4-425B-BC32-C701644B9D2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041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855330" rtl="0" eaLnBrk="1" latinLnBrk="0" hangingPunct="1">
        <a:lnSpc>
          <a:spcPct val="90000"/>
        </a:lnSpc>
        <a:spcBef>
          <a:spcPct val="0"/>
        </a:spcBef>
        <a:buNone/>
        <a:defRPr sz="41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3832" indent="-213832" algn="l" defTabSz="855330" rtl="0" eaLnBrk="1" latinLnBrk="0" hangingPunct="1">
        <a:lnSpc>
          <a:spcPct val="90000"/>
        </a:lnSpc>
        <a:spcBef>
          <a:spcPts val="935"/>
        </a:spcBef>
        <a:buFont typeface="Arial" panose="020B0604020202020204" pitchFamily="34" charset="0"/>
        <a:buChar char="•"/>
        <a:defRPr sz="2619" kern="1200">
          <a:solidFill>
            <a:schemeClr val="tx1"/>
          </a:solidFill>
          <a:latin typeface="+mn-lt"/>
          <a:ea typeface="+mn-ea"/>
          <a:cs typeface="+mn-cs"/>
        </a:defRPr>
      </a:lvl1pPr>
      <a:lvl2pPr marL="641497" indent="-213832" algn="l" defTabSz="855330" rtl="0" eaLnBrk="1" latinLnBrk="0" hangingPunct="1">
        <a:lnSpc>
          <a:spcPct val="90000"/>
        </a:lnSpc>
        <a:spcBef>
          <a:spcPts val="468"/>
        </a:spcBef>
        <a:buFont typeface="Arial" panose="020B0604020202020204" pitchFamily="34" charset="0"/>
        <a:buChar char="•"/>
        <a:defRPr sz="2245" kern="1200">
          <a:solidFill>
            <a:schemeClr val="tx1"/>
          </a:solidFill>
          <a:latin typeface="+mn-lt"/>
          <a:ea typeface="+mn-ea"/>
          <a:cs typeface="+mn-cs"/>
        </a:defRPr>
      </a:lvl2pPr>
      <a:lvl3pPr marL="1069162" indent="-213832" algn="l" defTabSz="855330" rtl="0" eaLnBrk="1" latinLnBrk="0" hangingPunct="1">
        <a:lnSpc>
          <a:spcPct val="90000"/>
        </a:lnSpc>
        <a:spcBef>
          <a:spcPts val="468"/>
        </a:spcBef>
        <a:buFont typeface="Arial" panose="020B0604020202020204" pitchFamily="34" charset="0"/>
        <a:buChar char="•"/>
        <a:defRPr sz="1871" kern="1200">
          <a:solidFill>
            <a:schemeClr val="tx1"/>
          </a:solidFill>
          <a:latin typeface="+mn-lt"/>
          <a:ea typeface="+mn-ea"/>
          <a:cs typeface="+mn-cs"/>
        </a:defRPr>
      </a:lvl3pPr>
      <a:lvl4pPr marL="1496827" indent="-213832" algn="l" defTabSz="855330" rtl="0" eaLnBrk="1" latinLnBrk="0" hangingPunct="1">
        <a:lnSpc>
          <a:spcPct val="90000"/>
        </a:lnSpc>
        <a:spcBef>
          <a:spcPts val="468"/>
        </a:spcBef>
        <a:buFont typeface="Arial" panose="020B0604020202020204" pitchFamily="34" charset="0"/>
        <a:buChar char="•"/>
        <a:defRPr sz="1684" kern="1200">
          <a:solidFill>
            <a:schemeClr val="tx1"/>
          </a:solidFill>
          <a:latin typeface="+mn-lt"/>
          <a:ea typeface="+mn-ea"/>
          <a:cs typeface="+mn-cs"/>
        </a:defRPr>
      </a:lvl4pPr>
      <a:lvl5pPr marL="1924492" indent="-213832" algn="l" defTabSz="855330" rtl="0" eaLnBrk="1" latinLnBrk="0" hangingPunct="1">
        <a:lnSpc>
          <a:spcPct val="90000"/>
        </a:lnSpc>
        <a:spcBef>
          <a:spcPts val="468"/>
        </a:spcBef>
        <a:buFont typeface="Arial" panose="020B0604020202020204" pitchFamily="34" charset="0"/>
        <a:buChar char="•"/>
        <a:defRPr sz="1684" kern="1200">
          <a:solidFill>
            <a:schemeClr val="tx1"/>
          </a:solidFill>
          <a:latin typeface="+mn-lt"/>
          <a:ea typeface="+mn-ea"/>
          <a:cs typeface="+mn-cs"/>
        </a:defRPr>
      </a:lvl5pPr>
      <a:lvl6pPr marL="2352157" indent="-213832" algn="l" defTabSz="855330" rtl="0" eaLnBrk="1" latinLnBrk="0" hangingPunct="1">
        <a:lnSpc>
          <a:spcPct val="90000"/>
        </a:lnSpc>
        <a:spcBef>
          <a:spcPts val="468"/>
        </a:spcBef>
        <a:buFont typeface="Arial" panose="020B0604020202020204" pitchFamily="34" charset="0"/>
        <a:buChar char="•"/>
        <a:defRPr sz="1684" kern="1200">
          <a:solidFill>
            <a:schemeClr val="tx1"/>
          </a:solidFill>
          <a:latin typeface="+mn-lt"/>
          <a:ea typeface="+mn-ea"/>
          <a:cs typeface="+mn-cs"/>
        </a:defRPr>
      </a:lvl6pPr>
      <a:lvl7pPr marL="2779822" indent="-213832" algn="l" defTabSz="855330" rtl="0" eaLnBrk="1" latinLnBrk="0" hangingPunct="1">
        <a:lnSpc>
          <a:spcPct val="90000"/>
        </a:lnSpc>
        <a:spcBef>
          <a:spcPts val="468"/>
        </a:spcBef>
        <a:buFont typeface="Arial" panose="020B0604020202020204" pitchFamily="34" charset="0"/>
        <a:buChar char="•"/>
        <a:defRPr sz="1684" kern="1200">
          <a:solidFill>
            <a:schemeClr val="tx1"/>
          </a:solidFill>
          <a:latin typeface="+mn-lt"/>
          <a:ea typeface="+mn-ea"/>
          <a:cs typeface="+mn-cs"/>
        </a:defRPr>
      </a:lvl7pPr>
      <a:lvl8pPr marL="3207487" indent="-213832" algn="l" defTabSz="855330" rtl="0" eaLnBrk="1" latinLnBrk="0" hangingPunct="1">
        <a:lnSpc>
          <a:spcPct val="90000"/>
        </a:lnSpc>
        <a:spcBef>
          <a:spcPts val="468"/>
        </a:spcBef>
        <a:buFont typeface="Arial" panose="020B0604020202020204" pitchFamily="34" charset="0"/>
        <a:buChar char="•"/>
        <a:defRPr sz="1684" kern="1200">
          <a:solidFill>
            <a:schemeClr val="tx1"/>
          </a:solidFill>
          <a:latin typeface="+mn-lt"/>
          <a:ea typeface="+mn-ea"/>
          <a:cs typeface="+mn-cs"/>
        </a:defRPr>
      </a:lvl8pPr>
      <a:lvl9pPr marL="3635151" indent="-213832" algn="l" defTabSz="855330" rtl="0" eaLnBrk="1" latinLnBrk="0" hangingPunct="1">
        <a:lnSpc>
          <a:spcPct val="90000"/>
        </a:lnSpc>
        <a:spcBef>
          <a:spcPts val="468"/>
        </a:spcBef>
        <a:buFont typeface="Arial" panose="020B0604020202020204" pitchFamily="34" charset="0"/>
        <a:buChar char="•"/>
        <a:defRPr sz="16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5330" rtl="0" eaLnBrk="1" latinLnBrk="0" hangingPunct="1">
        <a:defRPr sz="1684" kern="1200">
          <a:solidFill>
            <a:schemeClr val="tx1"/>
          </a:solidFill>
          <a:latin typeface="+mn-lt"/>
          <a:ea typeface="+mn-ea"/>
          <a:cs typeface="+mn-cs"/>
        </a:defRPr>
      </a:lvl1pPr>
      <a:lvl2pPr marL="427665" algn="l" defTabSz="855330" rtl="0" eaLnBrk="1" latinLnBrk="0" hangingPunct="1">
        <a:defRPr sz="1684" kern="1200">
          <a:solidFill>
            <a:schemeClr val="tx1"/>
          </a:solidFill>
          <a:latin typeface="+mn-lt"/>
          <a:ea typeface="+mn-ea"/>
          <a:cs typeface="+mn-cs"/>
        </a:defRPr>
      </a:lvl2pPr>
      <a:lvl3pPr marL="855330" algn="l" defTabSz="855330" rtl="0" eaLnBrk="1" latinLnBrk="0" hangingPunct="1">
        <a:defRPr sz="1684" kern="1200">
          <a:solidFill>
            <a:schemeClr val="tx1"/>
          </a:solidFill>
          <a:latin typeface="+mn-lt"/>
          <a:ea typeface="+mn-ea"/>
          <a:cs typeface="+mn-cs"/>
        </a:defRPr>
      </a:lvl3pPr>
      <a:lvl4pPr marL="1282995" algn="l" defTabSz="855330" rtl="0" eaLnBrk="1" latinLnBrk="0" hangingPunct="1">
        <a:defRPr sz="1684" kern="1200">
          <a:solidFill>
            <a:schemeClr val="tx1"/>
          </a:solidFill>
          <a:latin typeface="+mn-lt"/>
          <a:ea typeface="+mn-ea"/>
          <a:cs typeface="+mn-cs"/>
        </a:defRPr>
      </a:lvl4pPr>
      <a:lvl5pPr marL="1710660" algn="l" defTabSz="855330" rtl="0" eaLnBrk="1" latinLnBrk="0" hangingPunct="1">
        <a:defRPr sz="1684" kern="1200">
          <a:solidFill>
            <a:schemeClr val="tx1"/>
          </a:solidFill>
          <a:latin typeface="+mn-lt"/>
          <a:ea typeface="+mn-ea"/>
          <a:cs typeface="+mn-cs"/>
        </a:defRPr>
      </a:lvl5pPr>
      <a:lvl6pPr marL="2138324" algn="l" defTabSz="855330" rtl="0" eaLnBrk="1" latinLnBrk="0" hangingPunct="1">
        <a:defRPr sz="1684" kern="1200">
          <a:solidFill>
            <a:schemeClr val="tx1"/>
          </a:solidFill>
          <a:latin typeface="+mn-lt"/>
          <a:ea typeface="+mn-ea"/>
          <a:cs typeface="+mn-cs"/>
        </a:defRPr>
      </a:lvl6pPr>
      <a:lvl7pPr marL="2565989" algn="l" defTabSz="855330" rtl="0" eaLnBrk="1" latinLnBrk="0" hangingPunct="1">
        <a:defRPr sz="1684" kern="1200">
          <a:solidFill>
            <a:schemeClr val="tx1"/>
          </a:solidFill>
          <a:latin typeface="+mn-lt"/>
          <a:ea typeface="+mn-ea"/>
          <a:cs typeface="+mn-cs"/>
        </a:defRPr>
      </a:lvl7pPr>
      <a:lvl8pPr marL="2993654" algn="l" defTabSz="855330" rtl="0" eaLnBrk="1" latinLnBrk="0" hangingPunct="1">
        <a:defRPr sz="1684" kern="1200">
          <a:solidFill>
            <a:schemeClr val="tx1"/>
          </a:solidFill>
          <a:latin typeface="+mn-lt"/>
          <a:ea typeface="+mn-ea"/>
          <a:cs typeface="+mn-cs"/>
        </a:defRPr>
      </a:lvl8pPr>
      <a:lvl9pPr marL="3421319" algn="l" defTabSz="855330" rtl="0" eaLnBrk="1" latinLnBrk="0" hangingPunct="1">
        <a:defRPr sz="16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Layout" Target="../diagrams/layout1.xml"/><Relationship Id="rId7" Type="http://schemas.openxmlformats.org/officeDocument/2006/relationships/chart" Target="../charts/char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adroTexto 19"/>
          <p:cNvSpPr txBox="1"/>
          <p:nvPr/>
        </p:nvSpPr>
        <p:spPr>
          <a:xfrm>
            <a:off x="114301" y="3886929"/>
            <a:ext cx="405204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endParaRPr lang="en-US" sz="1300" dirty="0"/>
          </a:p>
        </p:txBody>
      </p:sp>
      <p:sp>
        <p:nvSpPr>
          <p:cNvPr id="2" name="CuadroTexto 1"/>
          <p:cNvSpPr txBox="1"/>
          <p:nvPr/>
        </p:nvSpPr>
        <p:spPr>
          <a:xfrm>
            <a:off x="0" y="2887824"/>
            <a:ext cx="8553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+mj-lt"/>
              </a:rPr>
              <a:t>Autor 1*, Autor 2, Autor 3, Autor 4…</a:t>
            </a:r>
          </a:p>
          <a:p>
            <a:pPr algn="ctr"/>
            <a:r>
              <a:rPr lang="en-US" sz="1200" i="1" dirty="0">
                <a:latin typeface="+mj-lt"/>
              </a:rPr>
              <a:t>Universidad 1, Universidad 2, Universidad 3…</a:t>
            </a:r>
          </a:p>
          <a:p>
            <a:pPr algn="ctr"/>
            <a:r>
              <a:rPr lang="en-US" sz="1200" dirty="0">
                <a:latin typeface="+mj-lt"/>
              </a:rPr>
              <a:t>*e-mail del </a:t>
            </a:r>
            <a:r>
              <a:rPr lang="en-US" sz="1200" dirty="0" err="1">
                <a:latin typeface="+mj-lt"/>
              </a:rPr>
              <a:t>autor</a:t>
            </a:r>
            <a:r>
              <a:rPr lang="en-US" sz="1200" dirty="0">
                <a:latin typeface="+mj-lt"/>
              </a:rPr>
              <a:t> de </a:t>
            </a:r>
            <a:r>
              <a:rPr lang="en-US" sz="1200" dirty="0" err="1">
                <a:latin typeface="+mj-lt"/>
              </a:rPr>
              <a:t>contacto</a:t>
            </a:r>
            <a:endParaRPr lang="es-ES" sz="1200" i="1" dirty="0">
              <a:latin typeface="+mj-lt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-1" y="3568511"/>
            <a:ext cx="4266000" cy="307777"/>
          </a:xfrm>
          <a:prstGeom prst="rect">
            <a:avLst/>
          </a:prstGeom>
          <a:solidFill>
            <a:srgbClr val="B9DDA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ysClr val="windowText" lastClr="000000"/>
                </a:solidFill>
              </a:rPr>
              <a:t>Objetivos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-5671" y="4947698"/>
            <a:ext cx="4267200" cy="307777"/>
          </a:xfrm>
          <a:prstGeom prst="rect">
            <a:avLst/>
          </a:prstGeom>
          <a:solidFill>
            <a:srgbClr val="B9DDA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ysClr val="windowText" lastClr="000000"/>
                </a:solidFill>
              </a:rPr>
              <a:t>Estado de la investigación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4290059" y="3566244"/>
            <a:ext cx="4266000" cy="307777"/>
          </a:xfrm>
          <a:prstGeom prst="rect">
            <a:avLst/>
          </a:prstGeom>
          <a:solidFill>
            <a:srgbClr val="B9DDA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ysClr val="windowText" lastClr="000000"/>
                </a:solidFill>
              </a:rPr>
              <a:t>Resultados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4290060" y="8339327"/>
            <a:ext cx="4266000" cy="307777"/>
          </a:xfrm>
          <a:prstGeom prst="rect">
            <a:avLst/>
          </a:prstGeom>
          <a:solidFill>
            <a:srgbClr val="B9DDA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ysClr val="windowText" lastClr="000000"/>
                </a:solidFill>
              </a:rPr>
              <a:t>Conclusiones</a:t>
            </a:r>
          </a:p>
        </p:txBody>
      </p:sp>
      <p:sp>
        <p:nvSpPr>
          <p:cNvPr id="5" name="AutoShape 2" descr="data:image/png;base64,iVBORw0KGgoAAAANSUhEUgAAANgAAADpCAMAAABx2AnXAAABa1BMVEX///8AAADuOkPh4eG/v78Alk7//v/nw1XdsQDwonzdsgDdrwD+//3wfWPd3d3y3qGhoaHy56b39/fy4qXtLj63t7c7OzuCgoJ1dXVLS0voslKZmZnq6upFRUWsrKxAQEDS0tLJycmMjIzsKTrv7+/rgkvpkk1ZWVkSEhJpaWkAkES7u7sdHR0AkUznwFQpKSnmyVXtSUVTU1MAii3cuADgtx4AkDwAiCbyz5T536VjY2MxMTFvb297e3uHh4fqzHL9+u7jwUP05Lb68d3b6+Cv07znymzP6NlHq3CbzK3q04ovnVSRxKNbp2TuZ0v37tKrw4KCsW/GzY3Z05XsfEvpp1VlsoTt0ILz3Kr15b/ju0TT59x1vJY2oWXhnSHiphbpUDvtaDnlgi/hkSbmdDddp2aPtnLpfkuDs3frn0/rbknmuVLojkvlhSytwYTKy4/a48So1MNes4zxon7vSzqcy6PyGEW43c/sxXigcmpYAAAaJUlEQVR4nO1ciUPayrofwJDcJM/QgDugeHFLBUEWL9pq2BEU3EULrT1tPcfl2ru8p+/Pf983kyDQnltPT3tCz8uvWJLJwvzmm2+ZbyYhxIYNGzZs2LBhw4YNGzZs2LBhw4aNfuRLW1tbZ1bX4jtAF0RBaFhdi++BrCiKutWV+KaQZTf8kZIopQihm38SuBkVryBs4bcs/1moyUTMVnP5M0FU9Fw1m9StrtA3gOx24xfaDQlUTJQE2NQJSpG4ra3a74beaDaQk5gUDZwpDZ2gIH9cyI3quShIigCCyvKiyGdBdIIiwd7p2Y9IjNmHBthB6HuS1NxCGTUEoUn0fK6aA2JAVyxRbj+SJQHzTvQqCAcM/GlOxyLQtSpIzFCs/NlpFimLp3mqbj8O8ltoJ86VPN1jQoGumGLCdKN+6co5WhL+RwpG9BL0P/G0gQaivF1mhXIK+l/eOKN9UoD/81WgL5UaP4ghkauSKCQVrKub7CR22iot1iWAEQQX0pVEgZ7bTEmitKUPvO0HNmeoW4yWTMJrRcJ4Eb2ZyzWNfrddI+kiqCL0UTmXEgWxaVmNnwKoKJFLoDenullUTp+0W3jATc6EpCgphMqmclJMF5iQ3FTCEq/TywcTULFGUpKyeRIuGEWFROUVAZnJuVzuDJHL6W63nK5UZEbRTcoq0XkISwZ6qAaeWKwinQe27yYVriDv7BBZlNA1g/2XdDd50F4l4Jgb26KSTsPJTQhIqoNp+FFfTkFbqBZVtlmhTAq1hFYBiaUEFk4JOCRrnZB2kVnCcqJQ3IHvPJxQYlo3aJAJL6CqbIMAdipmGYgvf1aFSCopGOFi8vw0lyeFNmPwKNySJGYHMjKWs3S8Fa4ktkm5TUsIuqpzFtKnUtns69dv3gjJJHTKVLVBKRTISdu8QVUSsvqAeTTsQsCrShu8mD4pp8O0PJcFRy2m+K2qoniVZz6fz+m8ePvTGySXRZdQCxcTGIABH5k0gbA+YIomu3m05TSoJeG2poFZlL0oq+yW4vVmMocZIOY0cO98+05E46//K53YoaGlW+YeSE4YPJmVkJebVhH+tqE75lKClOIVJZNRFKWm7SqPxAA+5/s3oHbNQsEYc4L5dJOcJJ4PUrgvk6ogVR+bGoxhHl1TCSgpH2oHyqHGRQ57iCHevkmK2QZrjhOOBigwVNsamMhRxpYW+J4y9Es8qJWiXGpcLQMSqymfEPPdvxeS0CAg45N0AcUGHkPA6GRAmJE8mAJZ3ensy2C6U1Wv9/JOUe407UNGAR3rJxavz906ne+S4CJk5GWw4UWhMTDEsqKYJ8VEy7BoehacreLN7GragZK5uwS5HfYR8/nm+Bgfu6nfvwWrmf9XJ1IhMvi7QeEFDugMGvlVukJrlIfw6RSMhreGxBRqOyK9xsNXP56v84DJuC8ORqQz2KxUSEMSt6zj0o08KjzKSo1wBdovoRsegowOavv7mravKPsRTtP2kFg8Hkdek7EYyCsa5aN12H2dfIyA2ztgiAYhIAZCfKfvyBXtQU+JKUXZ0yLaQSazF+E4bS+zy3Fc5BKI+Y752JzP6Tuq1495ihsk+i4JISYNilvpdJmcC6lB0LKcIOXYFpjHk0JKAF5g3jk0hvtAiNvN7MEu9EqQ2HGUjx1B/DF/ZRCbpBIEmaFjLrTTDw9ptSEZvt5SQNweM2qBjjaL8lIOkBiHgkOJKV4geEl17PgGmE3G41HohhTRSTSQvtdiSncXEzAOgPCRlCRBtzwaVgQpb8bkbhy4VNErM0mBd9bAaqD5UDpW8Ri0ay7unGTEjrFoPu6UxFJhzXAYso6DM0sBnQ+ThR2JnYEdQRbKx1p69zCD/gvtPI2qTGLxGM/Hfr6KMWKxufu52+NjZzwpNAvEzBacCjTBbxnAcjRFIa+2VEqL6BhuZDKUB/y398udl1K6rLUvFRoEg3r5rmP8raFhoGPHc1e+i2un7z2omRHYy24dBG8lMSCThVgKdL5FkxynoggOuVbbRzGBG+MwkFKUXdQ0MCVAbO627ru/ugLvDDqGf1Eo8jnRgrwWzahMRpGlZNlKNWsINFVYOIExmIoOLQM+C+1GhtLh0C/f0ZLIXgaI/XzMX13NX83PzV3PxW6wK04ezRshlmhmHaG94FY5Sw1jCWdfgVj5JL32wIvnzNBzkX0lQzc4zavs0y2N+rGrSYyk+FgsGpu7ub69ccaPoCuyaOR9MmVoKzpHKUssFJmMo7Biq52unRTLEAtVDUOPHc8klrlkEmMO+maS4QbixOj8Nfi0i2OfEWhJInOIOKLLCaJuocTOJEkvJNJcEXdK4rlXOaAsMKDfpcRqzFtHNK1nPBa/vprMRqM3EIbEb8wA8n0yG249lGlWQRYExTpewCULDrWwA9QKeYG6sBoyi0BUf6ihzA7BPn7UYPMg0zNsiR5Dp4xifBWPdgolqdFOJ9Jp7uQVKQlZy2jJsiiwnLW8rbUUIdXEAQrE9GAoYNTi3du/9FIH5j04ePRjDPXJ2PERje6PJjsx/9+TW0QutrcTO9gXLXRlYBPpgAOoqapIfbMXx16KgQzdVxTjq2eg6bu4xUD4ZpKvmzoGXhrTqVwa8zu6IFkV48tEEQXTpZIGSE9Bf5wxSGU6oRT8wZ63j1j96prF93OPZW/AfLQS2zhTQbKSdcOy0qNPhdFm1gsjMAgRmcD2ahy3zyj+AjZkry814LuKxeZYWAXhvln4k1j6Z6LIbnlqoZKluizXuVBS7pitR4PxC3XPNcXw1DDe7DUeGDEe0fEmBMKdvniRTBW2Dcecs2zllVvHlICR55DRJnIMYOuZn0bnZQQenPaxV2L1m1js9noORp785H2nVBLyZsCRl6T8f/r57wjwyP84MeYRGlLKcM5Ax6tcGhxhzLJrbF5m+tJvdYjwb67it3z0Om4Sey12IikZoyprYo+cJBTX0DnDzzeFbOaOY8LhDjP7BptaJvPBoLvfR8znuz+OxW6c95N81CTm/El8zLumLHPRinAOQWKCxh2nAq8YURRGG6bwIGakUXGEi9x1Z6ni9eujuWPoi9dH8zx/1VGyt0lqjqigsuKpRcROhXNCI/t2GaLhkqL8wrQJvXGbMTuko2mDbYcY6BfEwbHY0dUNf4Pmo95lPcAnukmxsk22pJhFxLaMvHZLW/vnuYjueR+CJ+2OeuTdiBbhPio0FolEtNrhIzHf8eQVD91w8vbq9uYWGXaCj7goFtrbZDvR1naqYO+tiYNLwlbhVfEkkWi31BTmSIEEC54QBwcHXsNbH/SFVPV6HfrgEXxdXNePjo6urzudVBILCVXWKqTIZSSrsnAl4bSSSFe2CzRXVfV+CTjx9wU4JUHXWpjKb7UzlqUXeeH0X0W2PEVOJf/y7798Af/+ry8jJehFToOgqiArkmgJLUwBo9nCRaRuIPbfn7b/X/Hz18fdvz179gwE94zJ7xl8zH26hf9Sko43R68PwwWL/FhJeAxTU8kLZx989NOFv/6NRccZM+LHhNazjFHISlNSp/shMWtQEkrGFsTiybd9vC7qzotr/PQSO9yv1S4Zi4Pd2q5ha+52ax8+4uBGFDrE0CpaI7HTrmlMPvm+T15XMectfuJdxLzKR/RvEQyOaUafi+zjSIdGJ9qeolRFsUOMuUkrUBUfBxZbyb/39jvfPH98g59uYkrGiCb3FTNO1u4yNMXPhgVVMdohhh3CGquYk1KdGX5FfN1PDFPZEFX0EDvoRF0Zgw3XyfvgxMVWVxiVtSwb3JCkTorsTHjj7CcWu4H4PdrTFQ+MMJlTjHQjp32AAYAxsrlU+K7AVxSsWsWoS1LjcTsZ7yPG807fbb/EOM2M+vcivXEyTRanpM7Mevfd/1i4CV1YyTbBkb3tIxaL+nww+u/VsVrEtBNGcIzj7Y+aKUZR0M3875lVaSoZl7s9OrIt8Z2RqmYfJHbv+xkkZvgzHxDL4BqdCKdRU3gAW5E0hsygbxqmVJunYI7MtVSKmLIoFYzrEx9d6JkgUV71q7jz6sg3dwvE5ucnY9Hrq7gPCm7nfT70Y5mDyz0jP+fdu9zzZmhm7hA2IWLmpUznhnzfmpg/DrjM10xLQF8UWF88itUvYlfOSRiPUKMYnYvVnbTARx201ww8zMyjEYzAP68imOvXZaJ3+rkF0AVjsgetfon1xWs2m8JPzrPkWvTnGM6tQAGTGJLxPiYcWdixi9k5xbvVGYG50eRa+KhBFnyo21i23BCSTkosSiU1OW/Mns/x1J/Fbhixuw8fLpFQZo/TIvteNk/NaThh7c0Kuc6tq4JVKoaAvvO4CC8r/uSjEoseXcV6iN1cY0IKiHkx36hhRKWg6UAnZpjECASNp5Jg3stNUoJVGQ9EHtd4gLiKJ5VWOCcKVGKxuXtftJtY7NoX5ykxI44Cq5jZpSkt7TBzaRZ5s2L1nxXVvLNg4fIcXNaBawbaifZJJVFOiX/3+ZCYz8f/CrGPRroxYwSNECka84K/YABcWHsgpPAKmmpLsnapWFMEu3iSxgTcDpcTxAtcEzDn7CfmNIh5jVhx14wPNZxHM/x0VlJepcPqSWKtIsuSULV0DlrGdQvpE7rqntvOiq/vQWLRm5te40ELqMS8jMWdoVq4gky5S4PeXYJJhJBa07TE9qvEQ7Nj+C3iBYMmUQeB4QqvlpaXwJcZa4moub+JMatIp4uo8fiIs7a/ZOgaF40DXcNM1sHeYaZKFw0UWriwIl1OSVZ5Z5NYXhIz3A4h5QJ+qkIyfhEziU06fUexm25iOIF2RwMP5qYz3oNDw1+n8EEJ6jcKXC0nWOnEGLOSIPyPppa5Exp+ZMU3EHsYxOpOTMz3SozOAoKH3v9wkMH+aIgPxis4aYS+QyZqISVaNzdmAix+ta0lajvmoqPX9xDSR2NA7Nrn9PUSQ426PFRwrYSm3XkzOBOP4b23JAoNXFTMHptuWi4wtqBL+kdkx411ggY/E5LvkBlK7NiHcUivxHZpDpyOxXBxd8c1gz/cSbRY3k0XLMvadzPDlWH4AAdNL26TppT86f4ohhKD6PAoFv25Q8xMDdQyd8ZCTZrEAV4iLlInZa2t4nT2lsUmkfGSiVcSvIRKjLTWCkSRQGb16OQtEHuUGIQilBj1xrgOH2w+iGqXqx2YvEC5Kukykc8Ei5e+mcQgFJZ02hMrWhnXEkjJ107nrSExfi7GQCXmxYAX16tf7h/gQwZoTEoie8pCpi2zI6fElOXLSxFg8pPUiKntSIEyzYnJN/99H6/X8amBevwiDriAPcwrHu7iAgJcH+Glj4UoSrZnbeK2Whqg97TkcKl8mWvLbCk2jmCS7+9703Es58Fy2Ye12kdcxrib8Z6mMI4uGo/Jybh2RBqAjsgA8YckZB5qhPEqFIh+LiRfX/QzQ4ld7h/SrNQH5qR5UcrqpKiVO2k8aRAsogFo5yxbRQkik1vpBBg3RRTFd59MSnhxFIaZX+2Sahc+WgyX7bRl9RV9ZicviimdDNADjbqAz3FgKFxJtAqtCjhuXkyK7+K+HmLU3NMpTgg+SilBOKd2vaCtJdbaNNGRtGxxx68Ampo+7VBMV7gCSWOfbGQFMfn6LS5wfswrXu6CdjUVpcqLgpTFTAB9kPGhUACLCi5xgB5FMpBnjwq32mT7xK3SJ7fJGS8ISen1+wvMM2Je0UtzVNUtPiVKUvYMh94Gj0IxreZTomUr3v4DGiI+bFPk2B5U9wQ7ZDUFYktKb9799NPbt/+7VSrx59ADBUms0i5XThupgPJaGZpGsnaF82dBFV9QSKX9iq7Cd5N2GpcxkrzC42sSgF4S38Yi0Sc3QbaFdrtMSKXzON3ZoD6Wj6qPb7DYOWFCKKfTBbIdoWlH/axZBWkBqt4zNkPjJq/S6UqhnCbsvSVVSaBKOpDQs4KQ7byLZKdSJBpdfFgohrvOCj880Kdvoa+21lpcEaMx/ZzZ+cEEtPupJBozXOW03GqBxlEKbVC3ckXFVwS5C4nKyQ4VDShYoZLmgGUTZF2SB0+/TNDXlEhCFmO9dosUK+0iK64kHggjSShJlWUB2qBgxUohD8Nn0cueqh1c6GDipVKebJdBiSJGTbUKB16Abspa+6RNBymEPOD7ZeRTfGlVfqBJEfqwdg7suYTvZZLxgTAqpYTMFXeY/ZO59gM+4YNdVG2pehVfsdDEsGywmdHXIUCELoilBgEGdH7yVdpd1Gq0W7pJK42PIBjvjtjCd3yc0jcnWPrw0VOhV/F1K+eKjjsyeeBk0k68wh23W+bSlTUkqTfBFArClm5hRX87dCWFr2tKVfH9dcWWmzysFdzsJTmkXMaXwmVBqhCA6IMUy38Z2K/OSgLF+WmzoetygQYksq43clXwd6hafE7+sd79ZkI/2xIF+hIgQUxlKVIi5QQFpZxudf2+GtjH8rnTbBJDRAOwKWa3mhifWPuw4u+Au2PC9cZZrlkFNHNn9KWRhHmyH7Eb/v8BJh5/KAP4ZPxJadl4AsLBoOurLpwJDbONUKj3BkPBmafeYygYMjeHzdt1Qw2F1O79UMj/2fuE+85DvHQsP7UavVhxvGQbDsfs5w98GdOOF+bmqmPp0+Muh6OHrsMx8tn7zPSdB1A/LXoiRh1j5q9N9RxYdow//R4dYgufu+p3EJvtq9XT8avEvg7fmtjwzNfW5FsSc397Yl+PHmLh0emZ8eXFhRnYX58OeqYnaL1GR2dI+OWKY3SK7gVm1hcd68MktLDs2BiHc1+MBuHALJwwso7Ehl+sOJYXaOWHFxYXl0KdCodfLDtWZxix56uOxfVQd10YseAq3pZaMj/86LQHN6ZHZ14sLq7/Bt49xPwOA1DbDcfsMN0gUw6HeWQaqmqcEhwxNvwkgMJeMnbHO2dsUlkxsBqpi8buCGqPudVLbPPxCuNqaF1/732+htjyUDjocKzjgVkkR5DiJnSxaZcKLe+h1R7yb3rQjKqqCyU2AZdCJRZc/nUkRl6uulTXgsMRJmPQAOFQp0LQFrP+mQ2kA+d71PBLh6PLwFNi/uWpcHiIViHgmPDjjwaxYitDqsfxOZv7RGLYgrOOZZUSm3JsUBEN+1EwhHhgf9ho5TArQkwA3yCtonuxo2NhFPcy9Rkek9g43o/QrriJNUenEuwjxjDlWEHufrq5gRUbgs1Nx8qTQ7V+Ynir545FRsyPv4S/8RwOuFx++FLh52j/Bw8zEQy5wgaxKeZIA5SY6gIgMdYIHeOxSnuAiqXTIDuXK7zebWwMYvhLeLvnjhW4jR+kp/pR/KB+juWvJubqJkZrssLkYaBDDOWAeMmIzTpWsZBWdLajqQ5HqJvYCrO8SGzUvOF6HzH/AitHYib8j8SeyuvRuX6WWNCxQTsEEPMwuIdNYmR4dgwr4TGITWMZmntg/BLOZMSGuomNdhNbYjcc6iM26liZ9XheUGLLxo+qX0HsBZg8BOjo80+JQR0WUBQh4yxCVa47qFxyLBhdkZ6xAcQCZvWRmId06Q7reFSTV82e0gVoPpehWEhhyLFodryvIAZVfgmXu1aQzKfEXjCLHGaRpOrpIvacVnbcIBaivW7GQYl52I1n4MgGJW8Q26T18+AtPYzAkGEtRuCefvBfpsVAiaksZggHv4oYtKJjeWmB1f9TYmiq0SCDXV7wjC1CM5vEwHQvTXnW0RgjMRXV7SX1Y+PQCp5ZqmNQ/enNhY65B94rY6ytoKkWNz0LzFOirNbX0Y/gfUY9eNtlbDTHOv7o7FcRQ1/jcDBlMIiNIJkVdLCEmPZ7nZ604aLWHwtcq+y6WYzupwhT9eUNUFl1hfpyWmd60mrHjNPfWqCNONPx4uwXTW/NTMYo7dnMjky7SKeDOn7LyNwfBBWmflINBvHbFRxxk+dsPBYyx3kzwaAHTRyM/IypPRdcF6T9iZ7qhz04Hc95jjYhyI55PDNq5xIyw47gPdXnnsdBpDri8Yyoneq4oArsRz30R42KDQc/H2TasGHDho1vBdd3hmXEhr4vQl+ugQ0bf0L4qV5/kk9/RLj/mNq9RAwv/3yW/rPoufb7Ynlsc3Nz7D+kvMaG+gpGNrt2NsY2ZwPr5KkIPTmn/rsx/aUTZvut2fPumY0A/ufpm9tw/epcR+jTMfX3wvSXRj+fEBvqIUY76mjvGf5N8iv4I4mxL9fqxCqMz2cmAkthdQEKpkJEXQ+sh5GYOhaYNtjMBlY3p4h7PLDA/C0jFggTTyBA85WBQDA8ujwdJi8DqzNEXYICF/yNwXlT06uzQIwe+P4YRd/pIqNhosIodsVPZkLuFazhEAmEgCgScz2HfZq98YwRdXSKLI2Q4Y0uYhPhICjPaoiMT8GAkUps3EP8iyrBFK8LGE/NkpFxok5smge+P7EgYIZsUNPGup3KiIUx1zzmN7qin6r9BNRoZErF/CId9prEVDwAqkVVjriQPnzDYNhMYKjrZB1+YmiMdpE/YpRsdMWZ1YlpkARLAG9QYsOO1YmJ5WHsikuBiVFqEEah/s+nwosTExMbQ4/EAmQavsPr/nWTWBi5h6ao9qnjgYnpF2Q1jDpGG2XoW8zTfYnYo/FYcM3OUGJMYn6WZgVi40OmxAJMYgudaygxaAn8do2TCZOYig02EqTExkA+6hJZ8FPjQSXWlc3/bsTo/+4h4LfqGgaJzMyQadB6xxDZGCbqEJkNkhfQ64KUGKiKOzCF2kSGDFlBpReCqHxkPUSWgsQ9QlxAHLbUlbAbib2EdhlZIkE4ZWET9RMOfH9iAehVE9MznsBEAExEaHRi1UX8ExOrSyHiXw1MB0l49IW6EJgYZyb85XRgbArt5TTrTatw/QadE5zG6Tv15TROHb7cCJP1ABgfFUUYXofLoSdvjgY2oWHoARs2bNiwYcOGDRs2bNiwYcOGDRs2bNiwYcOGDRs2bNiwYcOGDRs2bNiwYcOGDRs2bNiwYcOGDRs2bNiw8dvwfxrnLQl+apwzAAAAAElFTkSuQmCC"/>
          <p:cNvSpPr>
            <a:spLocks noChangeAspect="1" noChangeArrowheads="1"/>
          </p:cNvSpPr>
          <p:nvPr/>
        </p:nvSpPr>
        <p:spPr bwMode="auto">
          <a:xfrm>
            <a:off x="534412" y="-122214"/>
            <a:ext cx="1272155" cy="1272159"/>
          </a:xfrm>
          <a:prstGeom prst="rect">
            <a:avLst/>
          </a:prstGeom>
          <a:noFill/>
        </p:spPr>
        <p:txBody>
          <a:bodyPr vert="horz" wrap="square" lIns="22840" tIns="11420" rIns="22840" bIns="11420" numCol="1" anchor="t" anchorCtr="0" compatLnSpc="1">
            <a:prstTxWarp prst="textNoShape">
              <a:avLst/>
            </a:prstTxWarp>
          </a:bodyPr>
          <a:lstStyle/>
          <a:p>
            <a:endParaRPr lang="es-ES" sz="1051"/>
          </a:p>
        </p:txBody>
      </p:sp>
      <p:sp>
        <p:nvSpPr>
          <p:cNvPr id="38" name="CuadroTexto 37"/>
          <p:cNvSpPr txBox="1"/>
          <p:nvPr/>
        </p:nvSpPr>
        <p:spPr>
          <a:xfrm>
            <a:off x="-5671" y="6730718"/>
            <a:ext cx="4266000" cy="307777"/>
          </a:xfrm>
          <a:prstGeom prst="rect">
            <a:avLst/>
          </a:prstGeom>
          <a:solidFill>
            <a:srgbClr val="B9DDA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Metodología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108629" y="5268104"/>
            <a:ext cx="40520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endParaRPr lang="en-US" sz="1300" dirty="0"/>
          </a:p>
        </p:txBody>
      </p:sp>
      <p:sp>
        <p:nvSpPr>
          <p:cNvPr id="22" name="Rectángulo 21"/>
          <p:cNvSpPr/>
          <p:nvPr/>
        </p:nvSpPr>
        <p:spPr>
          <a:xfrm>
            <a:off x="119007" y="7038495"/>
            <a:ext cx="404166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endParaRPr lang="en-US" sz="1300" dirty="0"/>
          </a:p>
        </p:txBody>
      </p:sp>
      <p:graphicFrame>
        <p:nvGraphicFramePr>
          <p:cNvPr id="27" name="Diagrama 26"/>
          <p:cNvGraphicFramePr/>
          <p:nvPr>
            <p:extLst>
              <p:ext uri="{D42A27DB-BD31-4B8C-83A1-F6EECF244321}">
                <p14:modId xmlns:p14="http://schemas.microsoft.com/office/powerpoint/2010/main" val="2265300721"/>
              </p:ext>
            </p:extLst>
          </p:nvPr>
        </p:nvGraphicFramePr>
        <p:xfrm>
          <a:off x="230197" y="8403886"/>
          <a:ext cx="3827453" cy="2160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5" name="CuadroTexto 44"/>
          <p:cNvSpPr txBox="1"/>
          <p:nvPr/>
        </p:nvSpPr>
        <p:spPr>
          <a:xfrm>
            <a:off x="4395732" y="3874021"/>
            <a:ext cx="405204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endParaRPr lang="en-US" sz="1300" dirty="0"/>
          </a:p>
        </p:txBody>
      </p:sp>
      <p:graphicFrame>
        <p:nvGraphicFramePr>
          <p:cNvPr id="30" name="Gráfico 29"/>
          <p:cNvGraphicFramePr/>
          <p:nvPr>
            <p:extLst>
              <p:ext uri="{D42A27DB-BD31-4B8C-83A1-F6EECF244321}">
                <p14:modId xmlns:p14="http://schemas.microsoft.com/office/powerpoint/2010/main" val="1774092187"/>
              </p:ext>
            </p:extLst>
          </p:nvPr>
        </p:nvGraphicFramePr>
        <p:xfrm>
          <a:off x="4412048" y="4839364"/>
          <a:ext cx="2464899" cy="162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4" name="Rectángulo 53"/>
          <p:cNvSpPr/>
          <p:nvPr/>
        </p:nvSpPr>
        <p:spPr>
          <a:xfrm>
            <a:off x="4395731" y="8643468"/>
            <a:ext cx="404166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endParaRPr lang="en-US" sz="1300" dirty="0"/>
          </a:p>
        </p:txBody>
      </p:sp>
      <p:graphicFrame>
        <p:nvGraphicFramePr>
          <p:cNvPr id="34" name="Gráfico 33"/>
          <p:cNvGraphicFramePr/>
          <p:nvPr>
            <p:extLst>
              <p:ext uri="{D42A27DB-BD31-4B8C-83A1-F6EECF244321}">
                <p14:modId xmlns:p14="http://schemas.microsoft.com/office/powerpoint/2010/main" val="911902375"/>
              </p:ext>
            </p:extLst>
          </p:nvPr>
        </p:nvGraphicFramePr>
        <p:xfrm>
          <a:off x="5968276" y="6607754"/>
          <a:ext cx="2469123" cy="1552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5" name="CuadroTexto 54"/>
          <p:cNvSpPr txBox="1"/>
          <p:nvPr/>
        </p:nvSpPr>
        <p:spPr>
          <a:xfrm>
            <a:off x="6893263" y="4966243"/>
            <a:ext cx="155451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endParaRPr lang="en-US" sz="1300" dirty="0"/>
          </a:p>
        </p:txBody>
      </p:sp>
      <p:sp>
        <p:nvSpPr>
          <p:cNvPr id="56" name="CuadroTexto 55"/>
          <p:cNvSpPr txBox="1"/>
          <p:nvPr/>
        </p:nvSpPr>
        <p:spPr>
          <a:xfrm>
            <a:off x="4395732" y="6613734"/>
            <a:ext cx="147112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r>
              <a:rPr lang="en-US" sz="1300" dirty="0"/>
              <a:t> </a:t>
            </a:r>
            <a:r>
              <a:rPr lang="en-US" sz="1300" dirty="0" err="1"/>
              <a:t>Texto</a:t>
            </a:r>
            <a:endParaRPr lang="en-US" sz="1300" dirty="0"/>
          </a:p>
        </p:txBody>
      </p:sp>
      <p:sp>
        <p:nvSpPr>
          <p:cNvPr id="4" name="CuadroTexto 3"/>
          <p:cNvSpPr txBox="1"/>
          <p:nvPr/>
        </p:nvSpPr>
        <p:spPr>
          <a:xfrm>
            <a:off x="0" y="2567312"/>
            <a:ext cx="8553450" cy="346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TÍTULO DEL TRABAJO</a:t>
            </a:r>
            <a:endParaRPr lang="es-ES" sz="16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0EDF3E-2BE2-5FE5-0DC6-677C635F5F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71"/>
            <a:ext cx="8553450" cy="247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13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de 2022">
  <a:themeElements>
    <a:clrScheme name="Personalizado 2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006577"/>
      </a:accent1>
      <a:accent2>
        <a:srgbClr val="58B6C0"/>
      </a:accent2>
      <a:accent3>
        <a:srgbClr val="B9DDAF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1110</TotalTime>
  <Words>347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Tema de 2022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Noelia</dc:creator>
  <cp:lastModifiedBy>Manuel Villasalero Díaz</cp:lastModifiedBy>
  <cp:revision>330</cp:revision>
  <cp:lastPrinted>2019-11-15T09:53:52Z</cp:lastPrinted>
  <dcterms:created xsi:type="dcterms:W3CDTF">2019-11-11T18:19:15Z</dcterms:created>
  <dcterms:modified xsi:type="dcterms:W3CDTF">2026-09-29T09:16:18Z</dcterms:modified>
</cp:coreProperties>
</file>